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jpeg" ContentType="image/jpeg"/>
  <Default Extension="rels" ContentType="application/vnd.openxmlformats-package.relationships+xml"/>
  <Default Extension="wav" ContentType="audio/wav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150" d="100"/>
          <a:sy n="150" d="100"/>
        </p:scale>
        <p:origin x="-1224" y="-96"/>
      </p:cViewPr>
      <p:guideLst>
        <p:guide orient="horz" pos="3777"/>
        <p:guide pos="47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22F7A1A-925D-7740-A407-F110DDB6781D}" type="datetimeFigureOut">
              <a:rPr lang="es-ES" smtClean="0"/>
              <a:t>10/12/16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9D8FC874-ED55-994F-87DC-FFAA0FF1881A}" type="slidenum">
              <a:rPr lang="es-ES" smtClean="0"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jp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UNA PERSECUCIÓN IMPLACABLE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bliqueBottomRigh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STAR WARS</a:t>
            </a:r>
            <a:endParaRPr lang="es-ES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Imagen 4" descr="R2-D2_Dro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69" y="815114"/>
            <a:ext cx="1251331" cy="1668442"/>
          </a:xfrm>
          <a:prstGeom prst="rect">
            <a:avLst/>
          </a:prstGeom>
        </p:spPr>
      </p:pic>
      <p:pic>
        <p:nvPicPr>
          <p:cNvPr id="7" name="Imagen 6" descr="master_yoda_by_melanar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68133"/>
            <a:ext cx="1828800" cy="255117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89902" y="427978"/>
            <a:ext cx="2425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Mar</a:t>
            </a:r>
            <a:r>
              <a:rPr lang="es-ES" dirty="0" smtClean="0"/>
              <a:t>ía Dolores García Ruiz</a:t>
            </a:r>
          </a:p>
          <a:p>
            <a:r>
              <a:rPr lang="es-ES" dirty="0" smtClean="0"/>
              <a:t>Para 3º Primaria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0947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anexo para el profesor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2" y="2166659"/>
            <a:ext cx="7948171" cy="28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6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RESCATANDO REBELDES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s-ES" sz="2000" dirty="0" smtClean="0"/>
              <a:t>El Halcón Milenario está rescatando rebeldes de tres planetas antes de que la Estrella de la Muerte los destruya. </a:t>
            </a:r>
          </a:p>
          <a:p>
            <a:pPr lvl="1"/>
            <a:r>
              <a:rPr lang="es-ES" sz="1600" dirty="0" smtClean="0"/>
              <a:t>En el primer planeta salvan a 16 rebeldes.</a:t>
            </a:r>
          </a:p>
          <a:p>
            <a:pPr lvl="1"/>
            <a:r>
              <a:rPr lang="es-ES" sz="1600" dirty="0" smtClean="0"/>
              <a:t>En el segundo a 24 rebeldes.</a:t>
            </a:r>
          </a:p>
          <a:p>
            <a:pPr lvl="1"/>
            <a:r>
              <a:rPr lang="es-ES" sz="1600" dirty="0" smtClean="0"/>
              <a:t>En el tercero a 15. </a:t>
            </a:r>
          </a:p>
          <a:p>
            <a:r>
              <a:rPr lang="es-ES" sz="2000" dirty="0" smtClean="0"/>
              <a:t>¿A cuántos rebeldes han rescatado en total?</a:t>
            </a:r>
            <a:endParaRPr lang="es-ES" sz="2000" dirty="0"/>
          </a:p>
        </p:txBody>
      </p:sp>
      <p:pic>
        <p:nvPicPr>
          <p:cNvPr id="4" name="Imagen 3" descr="MillenniumFalconTFA-Fathe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39" y="3947055"/>
            <a:ext cx="3104161" cy="1930400"/>
          </a:xfrm>
          <a:prstGeom prst="rect">
            <a:avLst/>
          </a:prstGeom>
        </p:spPr>
      </p:pic>
      <p:pic>
        <p:nvPicPr>
          <p:cNvPr id="7" name="Imagen 6" descr="Death_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8" y="4184625"/>
            <a:ext cx="592666" cy="59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eath_St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5957"/>
            <a:ext cx="2946400" cy="29464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DESTRUCCIÓN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457200" y="1496703"/>
            <a:ext cx="8229600" cy="2287898"/>
          </a:xfrm>
        </p:spPr>
        <p:txBody>
          <a:bodyPr>
            <a:normAutofit fontScale="92500" lnSpcReduction="20000"/>
          </a:bodyPr>
          <a:lstStyle/>
          <a:p>
            <a:r>
              <a:rPr lang="es-ES" sz="2000" dirty="0" smtClean="0"/>
              <a:t>La Estrella de la Muerte está destruyendo los planetas del sistema Rebelde. </a:t>
            </a:r>
          </a:p>
          <a:p>
            <a:r>
              <a:rPr lang="es-ES" sz="2000" dirty="0" smtClean="0"/>
              <a:t>Los días de diario destruye 2 planetas al día.</a:t>
            </a:r>
          </a:p>
          <a:p>
            <a:r>
              <a:rPr lang="es-ES" sz="2000" dirty="0" smtClean="0"/>
              <a:t>Los fines de semana descansa un poco y sólo destruye 1 al día.</a:t>
            </a:r>
          </a:p>
          <a:p>
            <a:r>
              <a:rPr lang="es-ES" sz="2000" dirty="0" smtClean="0"/>
              <a:t>Hay </a:t>
            </a:r>
            <a:r>
              <a:rPr lang="es-ES" sz="2800" dirty="0" smtClean="0"/>
              <a:t>16 </a:t>
            </a:r>
            <a:r>
              <a:rPr lang="es-ES" sz="2000" dirty="0" smtClean="0"/>
              <a:t>planetas Rebeldes. Si empiezan atacando un  Lunes ¿qué día de la semana llegará al último planeta?</a:t>
            </a:r>
          </a:p>
          <a:p>
            <a:pPr marL="0" indent="0">
              <a:buNone/>
            </a:pPr>
            <a:r>
              <a:rPr lang="es-ES" sz="2000" dirty="0"/>
              <a:t> </a:t>
            </a:r>
            <a:r>
              <a:rPr lang="es-ES" sz="2000" dirty="0" smtClean="0"/>
              <a:t>     Puedes ayudarte de la siguiente tabla.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6067"/>
              </p:ext>
            </p:extLst>
          </p:nvPr>
        </p:nvGraphicFramePr>
        <p:xfrm>
          <a:off x="1207476" y="3975101"/>
          <a:ext cx="74793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277"/>
                <a:gridCol w="623277"/>
                <a:gridCol w="623277"/>
                <a:gridCol w="623277"/>
                <a:gridCol w="623277"/>
                <a:gridCol w="623277"/>
                <a:gridCol w="623277"/>
                <a:gridCol w="623277"/>
                <a:gridCol w="623277"/>
                <a:gridCol w="623277"/>
                <a:gridCol w="623277"/>
                <a:gridCol w="623277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D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X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J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27000" y="4349234"/>
            <a:ext cx="981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Planetas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25717" y="4699755"/>
            <a:ext cx="65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Total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865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 descr="starwarsinfive-1449855236991_l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58" y="122739"/>
            <a:ext cx="2627530" cy="1477461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98584" y="1417932"/>
            <a:ext cx="7924800" cy="4114800"/>
          </a:xfrm>
        </p:spPr>
        <p:txBody>
          <a:bodyPr>
            <a:normAutofit/>
          </a:bodyPr>
          <a:lstStyle/>
          <a:p>
            <a:r>
              <a:rPr lang="es-ES" sz="2400" dirty="0" err="1" smtClean="0"/>
              <a:t>Darth</a:t>
            </a:r>
            <a:r>
              <a:rPr lang="es-ES" sz="2400" dirty="0" smtClean="0"/>
              <a:t> </a:t>
            </a:r>
            <a:r>
              <a:rPr lang="es-ES" sz="2400" dirty="0" err="1" smtClean="0"/>
              <a:t>Vader</a:t>
            </a:r>
            <a:r>
              <a:rPr lang="es-ES" sz="2400" dirty="0" smtClean="0"/>
              <a:t> se acerca al planeta donde está la princesa </a:t>
            </a:r>
            <a:r>
              <a:rPr lang="es-ES" sz="2400" dirty="0" err="1" smtClean="0"/>
              <a:t>Leia</a:t>
            </a:r>
            <a:r>
              <a:rPr lang="es-ES" sz="2400" dirty="0" smtClean="0"/>
              <a:t>, y suena la Marcha Imperial, que empieza con esta secuencia de notas :</a:t>
            </a:r>
          </a:p>
          <a:p>
            <a:r>
              <a:rPr lang="es-ES" sz="2400" dirty="0" smtClean="0"/>
              <a:t>mi </a:t>
            </a:r>
            <a:r>
              <a:rPr lang="mr-IN" sz="2400" dirty="0" smtClean="0"/>
              <a:t>–</a:t>
            </a:r>
            <a:r>
              <a:rPr lang="es-ES" sz="2400" dirty="0" smtClean="0"/>
              <a:t> mi </a:t>
            </a:r>
            <a:r>
              <a:rPr lang="mr-IN" sz="2400" dirty="0" smtClean="0"/>
              <a:t>–</a:t>
            </a:r>
            <a:r>
              <a:rPr lang="es-ES" sz="2400" dirty="0" smtClean="0"/>
              <a:t> mi </a:t>
            </a:r>
            <a:r>
              <a:rPr lang="mr-IN" sz="2400" dirty="0" smtClean="0"/>
              <a:t>–</a:t>
            </a:r>
            <a:r>
              <a:rPr lang="es-ES" sz="2400" dirty="0" smtClean="0"/>
              <a:t> do </a:t>
            </a:r>
            <a:r>
              <a:rPr lang="mr-IN" sz="2400" dirty="0" smtClean="0"/>
              <a:t>–</a:t>
            </a:r>
            <a:r>
              <a:rPr lang="es-ES" sz="2400" dirty="0" smtClean="0"/>
              <a:t> sol </a:t>
            </a:r>
            <a:r>
              <a:rPr lang="mr-IN" sz="2400" dirty="0" smtClean="0"/>
              <a:t>–</a:t>
            </a:r>
            <a:r>
              <a:rPr lang="es-ES" sz="2400" dirty="0" smtClean="0"/>
              <a:t> mi </a:t>
            </a:r>
            <a:r>
              <a:rPr lang="mr-IN" sz="2400" dirty="0" smtClean="0"/>
              <a:t>–</a:t>
            </a:r>
            <a:r>
              <a:rPr lang="es-ES" sz="2400" dirty="0" smtClean="0"/>
              <a:t> do </a:t>
            </a:r>
            <a:r>
              <a:rPr lang="mr-IN" sz="2400" dirty="0" smtClean="0"/>
              <a:t>–</a:t>
            </a:r>
            <a:r>
              <a:rPr lang="es-ES" sz="2400" dirty="0" smtClean="0"/>
              <a:t> sol - mi</a:t>
            </a:r>
            <a:endParaRPr lang="es-ES" sz="2400" dirty="0"/>
          </a:p>
          <a:p>
            <a:r>
              <a:rPr lang="es-ES" sz="2400" dirty="0" smtClean="0"/>
              <a:t> Coloca las notas en el pentagrama.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485" y="3809192"/>
            <a:ext cx="7948171" cy="28482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EL COMBATE SE ACERCA</a:t>
            </a:r>
            <a:endParaRPr lang="es-ES" dirty="0"/>
          </a:p>
        </p:txBody>
      </p:sp>
      <p:pic>
        <p:nvPicPr>
          <p:cNvPr id="7" name="Imagen 6" descr="corche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859" y="5592930"/>
            <a:ext cx="770358" cy="1064495"/>
          </a:xfrm>
          <a:prstGeom prst="rect">
            <a:avLst/>
          </a:prstGeom>
        </p:spPr>
      </p:pic>
      <p:pic>
        <p:nvPicPr>
          <p:cNvPr id="8" name="Imagen 7" descr="corche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570" y="5592930"/>
            <a:ext cx="770358" cy="1064495"/>
          </a:xfrm>
          <a:prstGeom prst="rect">
            <a:avLst/>
          </a:prstGeom>
        </p:spPr>
      </p:pic>
      <p:pic>
        <p:nvPicPr>
          <p:cNvPr id="9" name="Imagen 8" descr="corche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680" y="5592930"/>
            <a:ext cx="770358" cy="1064495"/>
          </a:xfrm>
          <a:prstGeom prst="rect">
            <a:avLst/>
          </a:prstGeom>
        </p:spPr>
      </p:pic>
      <p:pic>
        <p:nvPicPr>
          <p:cNvPr id="10" name="Imagen 9" descr="corche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687" y="5592930"/>
            <a:ext cx="770358" cy="1064495"/>
          </a:xfrm>
          <a:prstGeom prst="rect">
            <a:avLst/>
          </a:prstGeom>
        </p:spPr>
      </p:pic>
      <p:pic>
        <p:nvPicPr>
          <p:cNvPr id="11" name="Imagen 10" descr="blanca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17" y="5711814"/>
            <a:ext cx="555546" cy="945611"/>
          </a:xfrm>
          <a:prstGeom prst="rect">
            <a:avLst/>
          </a:prstGeom>
        </p:spPr>
      </p:pic>
      <p:pic>
        <p:nvPicPr>
          <p:cNvPr id="12" name="Imagen 11" descr="La-Negr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893" y="5592930"/>
            <a:ext cx="1196494" cy="1196494"/>
          </a:xfrm>
          <a:prstGeom prst="rect">
            <a:avLst/>
          </a:prstGeom>
        </p:spPr>
      </p:pic>
      <p:pic>
        <p:nvPicPr>
          <p:cNvPr id="13" name="Imagen 12" descr="La-Negr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866" y="5592930"/>
            <a:ext cx="1196494" cy="1196494"/>
          </a:xfrm>
          <a:prstGeom prst="rect">
            <a:avLst/>
          </a:prstGeom>
        </p:spPr>
      </p:pic>
      <p:pic>
        <p:nvPicPr>
          <p:cNvPr id="14" name="Imagen 13" descr="La-Negr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46" y="5592930"/>
            <a:ext cx="1196494" cy="1196494"/>
          </a:xfrm>
          <a:prstGeom prst="rect">
            <a:avLst/>
          </a:prstGeom>
        </p:spPr>
      </p:pic>
      <p:pic>
        <p:nvPicPr>
          <p:cNvPr id="15" name="Imagen 14" descr="La-Negra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399" y="5592930"/>
            <a:ext cx="1196494" cy="1196494"/>
          </a:xfrm>
          <a:prstGeom prst="rect">
            <a:avLst/>
          </a:prstGeom>
        </p:spPr>
      </p:pic>
      <p:pic>
        <p:nvPicPr>
          <p:cNvPr id="18" name="flat-imperial-march-584bfa07673ac24e767654b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502598" y="240454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2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5471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 125" descr="857f39802e15064e975e4e79b03d19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63" y="495946"/>
            <a:ext cx="1802440" cy="2222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81905"/>
          </a:xfrm>
        </p:spPr>
        <p:txBody>
          <a:bodyPr/>
          <a:lstStyle/>
          <a:p>
            <a:r>
              <a:rPr lang="es-ES" dirty="0" smtClean="0"/>
              <a:t>¡NOS ATACAN!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09600" y="1292607"/>
            <a:ext cx="7924800" cy="92989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Jugamos con nuestros tableros</a:t>
            </a:r>
          </a:p>
          <a:p>
            <a:endParaRPr lang="es-ES" sz="2400" dirty="0"/>
          </a:p>
        </p:txBody>
      </p:sp>
      <p:grpSp>
        <p:nvGrpSpPr>
          <p:cNvPr id="48" name="Agrupar 47"/>
          <p:cNvGrpSpPr/>
          <p:nvPr/>
        </p:nvGrpSpPr>
        <p:grpSpPr>
          <a:xfrm>
            <a:off x="682115" y="3095248"/>
            <a:ext cx="2900737" cy="2730943"/>
            <a:chOff x="5415592" y="1492323"/>
            <a:chExt cx="2900737" cy="2730943"/>
          </a:xfrm>
        </p:grpSpPr>
        <p:sp>
          <p:nvSpPr>
            <p:cNvPr id="49" name="Rectángulo 48"/>
            <p:cNvSpPr>
              <a:spLocks noChangeAspect="1"/>
            </p:cNvSpPr>
            <p:nvPr/>
          </p:nvSpPr>
          <p:spPr>
            <a:xfrm>
              <a:off x="5736540" y="1492323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0" name="Rectángulo 49"/>
            <p:cNvSpPr>
              <a:spLocks noChangeAspect="1"/>
            </p:cNvSpPr>
            <p:nvPr/>
          </p:nvSpPr>
          <p:spPr>
            <a:xfrm>
              <a:off x="6254201" y="1492323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1" name="Rectángulo 50"/>
            <p:cNvSpPr>
              <a:spLocks noChangeAspect="1"/>
            </p:cNvSpPr>
            <p:nvPr/>
          </p:nvSpPr>
          <p:spPr>
            <a:xfrm>
              <a:off x="6771862" y="1492323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2" name="Rectángulo 51"/>
            <p:cNvSpPr>
              <a:spLocks noChangeAspect="1"/>
            </p:cNvSpPr>
            <p:nvPr/>
          </p:nvSpPr>
          <p:spPr>
            <a:xfrm>
              <a:off x="7285265" y="1492323"/>
              <a:ext cx="517661" cy="4833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3" name="Rectángulo 52"/>
            <p:cNvSpPr>
              <a:spLocks noChangeAspect="1"/>
            </p:cNvSpPr>
            <p:nvPr/>
          </p:nvSpPr>
          <p:spPr>
            <a:xfrm>
              <a:off x="7798668" y="1492323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4" name="Rectángulo 53"/>
            <p:cNvSpPr>
              <a:spLocks noChangeAspect="1"/>
            </p:cNvSpPr>
            <p:nvPr/>
          </p:nvSpPr>
          <p:spPr>
            <a:xfrm>
              <a:off x="5736540" y="1975717"/>
              <a:ext cx="517661" cy="4833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5" name="Rectángulo 54"/>
            <p:cNvSpPr>
              <a:spLocks noChangeAspect="1"/>
            </p:cNvSpPr>
            <p:nvPr/>
          </p:nvSpPr>
          <p:spPr>
            <a:xfrm>
              <a:off x="6254201" y="1975717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6" name="Rectángulo 55"/>
            <p:cNvSpPr>
              <a:spLocks noChangeAspect="1"/>
            </p:cNvSpPr>
            <p:nvPr/>
          </p:nvSpPr>
          <p:spPr>
            <a:xfrm>
              <a:off x="6771862" y="1975717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7" name="Rectángulo 56"/>
            <p:cNvSpPr>
              <a:spLocks noChangeAspect="1"/>
            </p:cNvSpPr>
            <p:nvPr/>
          </p:nvSpPr>
          <p:spPr>
            <a:xfrm>
              <a:off x="7285265" y="1975717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8" name="Rectángulo 57"/>
            <p:cNvSpPr>
              <a:spLocks noChangeAspect="1"/>
            </p:cNvSpPr>
            <p:nvPr/>
          </p:nvSpPr>
          <p:spPr>
            <a:xfrm>
              <a:off x="7798668" y="1975717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59" name="Rectángulo 58"/>
            <p:cNvSpPr>
              <a:spLocks noChangeAspect="1"/>
            </p:cNvSpPr>
            <p:nvPr/>
          </p:nvSpPr>
          <p:spPr>
            <a:xfrm>
              <a:off x="5736540" y="2460891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0" name="Rectángulo 59"/>
            <p:cNvSpPr>
              <a:spLocks noChangeAspect="1"/>
            </p:cNvSpPr>
            <p:nvPr/>
          </p:nvSpPr>
          <p:spPr>
            <a:xfrm>
              <a:off x="6254201" y="2460891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1" name="Rectángulo 60"/>
            <p:cNvSpPr>
              <a:spLocks noChangeAspect="1"/>
            </p:cNvSpPr>
            <p:nvPr/>
          </p:nvSpPr>
          <p:spPr>
            <a:xfrm>
              <a:off x="6771862" y="2460891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2" name="Rectángulo 61"/>
            <p:cNvSpPr>
              <a:spLocks noChangeAspect="1"/>
            </p:cNvSpPr>
            <p:nvPr/>
          </p:nvSpPr>
          <p:spPr>
            <a:xfrm>
              <a:off x="7285265" y="2460891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3" name="Rectángulo 62"/>
            <p:cNvSpPr>
              <a:spLocks noChangeAspect="1"/>
            </p:cNvSpPr>
            <p:nvPr/>
          </p:nvSpPr>
          <p:spPr>
            <a:xfrm>
              <a:off x="7798668" y="2460891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4" name="Rectángulo 63"/>
            <p:cNvSpPr>
              <a:spLocks noChangeAspect="1"/>
            </p:cNvSpPr>
            <p:nvPr/>
          </p:nvSpPr>
          <p:spPr>
            <a:xfrm>
              <a:off x="5736540" y="2944285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5" name="Rectángulo 64"/>
            <p:cNvSpPr>
              <a:spLocks noChangeAspect="1"/>
            </p:cNvSpPr>
            <p:nvPr/>
          </p:nvSpPr>
          <p:spPr>
            <a:xfrm>
              <a:off x="6254201" y="2944285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6" name="Rectángulo 65"/>
            <p:cNvSpPr>
              <a:spLocks noChangeAspect="1"/>
            </p:cNvSpPr>
            <p:nvPr/>
          </p:nvSpPr>
          <p:spPr>
            <a:xfrm>
              <a:off x="6771862" y="2944285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7" name="Rectángulo 66"/>
            <p:cNvSpPr>
              <a:spLocks noChangeAspect="1"/>
            </p:cNvSpPr>
            <p:nvPr/>
          </p:nvSpPr>
          <p:spPr>
            <a:xfrm>
              <a:off x="7285265" y="2944285"/>
              <a:ext cx="517661" cy="4833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8" name="Rectángulo 67"/>
            <p:cNvSpPr>
              <a:spLocks noChangeAspect="1"/>
            </p:cNvSpPr>
            <p:nvPr/>
          </p:nvSpPr>
          <p:spPr>
            <a:xfrm>
              <a:off x="7798668" y="2944285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69" name="Rectángulo 68"/>
            <p:cNvSpPr>
              <a:spLocks noChangeAspect="1"/>
            </p:cNvSpPr>
            <p:nvPr/>
          </p:nvSpPr>
          <p:spPr>
            <a:xfrm>
              <a:off x="5736540" y="3427679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70" name="Rectángulo 69"/>
            <p:cNvSpPr>
              <a:spLocks noChangeAspect="1"/>
            </p:cNvSpPr>
            <p:nvPr/>
          </p:nvSpPr>
          <p:spPr>
            <a:xfrm>
              <a:off x="6254201" y="3427679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71" name="Rectángulo 70"/>
            <p:cNvSpPr>
              <a:spLocks noChangeAspect="1"/>
            </p:cNvSpPr>
            <p:nvPr/>
          </p:nvSpPr>
          <p:spPr>
            <a:xfrm>
              <a:off x="6771862" y="3427679"/>
              <a:ext cx="517661" cy="48339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72" name="Rectángulo 71"/>
            <p:cNvSpPr>
              <a:spLocks noChangeAspect="1"/>
            </p:cNvSpPr>
            <p:nvPr/>
          </p:nvSpPr>
          <p:spPr>
            <a:xfrm>
              <a:off x="7285265" y="3427679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73" name="Rectángulo 72"/>
            <p:cNvSpPr>
              <a:spLocks noChangeAspect="1"/>
            </p:cNvSpPr>
            <p:nvPr/>
          </p:nvSpPr>
          <p:spPr>
            <a:xfrm>
              <a:off x="7798668" y="3427679"/>
              <a:ext cx="517661" cy="48339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74" name="CuadroTexto 73"/>
            <p:cNvSpPr txBox="1"/>
            <p:nvPr/>
          </p:nvSpPr>
          <p:spPr>
            <a:xfrm>
              <a:off x="5810795" y="3947752"/>
              <a:ext cx="276611" cy="27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A</a:t>
              </a:r>
              <a:endParaRPr lang="es-ES" sz="1400" dirty="0"/>
            </a:p>
          </p:txBody>
        </p:sp>
        <p:sp>
          <p:nvSpPr>
            <p:cNvPr id="75" name="CuadroTexto 74"/>
            <p:cNvSpPr txBox="1"/>
            <p:nvPr/>
          </p:nvSpPr>
          <p:spPr>
            <a:xfrm>
              <a:off x="6358653" y="3947752"/>
              <a:ext cx="270645" cy="27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B</a:t>
              </a:r>
            </a:p>
          </p:txBody>
        </p:sp>
        <p:sp>
          <p:nvSpPr>
            <p:cNvPr id="76" name="CuadroTexto 75"/>
            <p:cNvSpPr txBox="1"/>
            <p:nvPr/>
          </p:nvSpPr>
          <p:spPr>
            <a:xfrm>
              <a:off x="6876074" y="3947752"/>
              <a:ext cx="268796" cy="27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C</a:t>
              </a:r>
              <a:endParaRPr lang="es-ES" sz="1400" dirty="0"/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7381321" y="3947752"/>
              <a:ext cx="282914" cy="27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D</a:t>
              </a:r>
              <a:endParaRPr lang="es-ES" sz="1400" dirty="0"/>
            </a:p>
          </p:txBody>
        </p:sp>
        <p:sp>
          <p:nvSpPr>
            <p:cNvPr id="78" name="CuadroTexto 77"/>
            <p:cNvSpPr txBox="1"/>
            <p:nvPr/>
          </p:nvSpPr>
          <p:spPr>
            <a:xfrm>
              <a:off x="7935266" y="3947752"/>
              <a:ext cx="261064" cy="27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E</a:t>
              </a:r>
            </a:p>
          </p:txBody>
        </p:sp>
        <p:sp>
          <p:nvSpPr>
            <p:cNvPr id="79" name="CuadroTexto 78"/>
            <p:cNvSpPr txBox="1"/>
            <p:nvPr/>
          </p:nvSpPr>
          <p:spPr>
            <a:xfrm>
              <a:off x="5447359" y="1559612"/>
              <a:ext cx="266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5</a:t>
              </a:r>
            </a:p>
          </p:txBody>
        </p:sp>
        <p:sp>
          <p:nvSpPr>
            <p:cNvPr id="80" name="CuadroTexto 79"/>
            <p:cNvSpPr txBox="1"/>
            <p:nvPr/>
          </p:nvSpPr>
          <p:spPr>
            <a:xfrm>
              <a:off x="5431476" y="2093807"/>
              <a:ext cx="266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4</a:t>
              </a:r>
              <a:endParaRPr lang="es-ES" sz="1400" dirty="0"/>
            </a:p>
          </p:txBody>
        </p:sp>
        <p:sp>
          <p:nvSpPr>
            <p:cNvPr id="81" name="CuadroTexto 80"/>
            <p:cNvSpPr txBox="1"/>
            <p:nvPr/>
          </p:nvSpPr>
          <p:spPr>
            <a:xfrm>
              <a:off x="5431476" y="2531637"/>
              <a:ext cx="264257" cy="2755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3</a:t>
              </a:r>
              <a:endParaRPr lang="es-ES" sz="1400" dirty="0"/>
            </a:p>
          </p:txBody>
        </p:sp>
        <p:sp>
          <p:nvSpPr>
            <p:cNvPr id="82" name="CuadroTexto 81"/>
            <p:cNvSpPr txBox="1"/>
            <p:nvPr/>
          </p:nvSpPr>
          <p:spPr>
            <a:xfrm>
              <a:off x="5415592" y="3009122"/>
              <a:ext cx="266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</a:t>
              </a:r>
              <a:endParaRPr lang="es-ES" sz="1400" dirty="0"/>
            </a:p>
          </p:txBody>
        </p:sp>
        <p:sp>
          <p:nvSpPr>
            <p:cNvPr id="83" name="CuadroTexto 82"/>
            <p:cNvSpPr txBox="1"/>
            <p:nvPr/>
          </p:nvSpPr>
          <p:spPr>
            <a:xfrm>
              <a:off x="5415592" y="3509346"/>
              <a:ext cx="266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1</a:t>
              </a:r>
              <a:endParaRPr lang="es-ES" sz="1400" dirty="0"/>
            </a:p>
          </p:txBody>
        </p:sp>
        <p:pic>
          <p:nvPicPr>
            <p:cNvPr id="84" name="Imagen 83" descr="TIE_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806" y="2002759"/>
              <a:ext cx="459395" cy="496147"/>
            </a:xfrm>
            <a:prstGeom prst="rect">
              <a:avLst/>
            </a:prstGeom>
          </p:spPr>
        </p:pic>
        <p:pic>
          <p:nvPicPr>
            <p:cNvPr id="85" name="Imagen 84" descr="TIE_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0939" y="1492323"/>
              <a:ext cx="459395" cy="496147"/>
            </a:xfrm>
            <a:prstGeom prst="rect">
              <a:avLst/>
            </a:prstGeom>
          </p:spPr>
        </p:pic>
        <p:pic>
          <p:nvPicPr>
            <p:cNvPr id="86" name="Imagen 85" descr="TIE_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767" y="2931532"/>
              <a:ext cx="459395" cy="496147"/>
            </a:xfrm>
            <a:prstGeom prst="rect">
              <a:avLst/>
            </a:prstGeom>
          </p:spPr>
        </p:pic>
        <p:pic>
          <p:nvPicPr>
            <p:cNvPr id="87" name="Imagen 86" descr="TIE_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919" y="3414926"/>
              <a:ext cx="459395" cy="496147"/>
            </a:xfrm>
            <a:prstGeom prst="rect">
              <a:avLst/>
            </a:prstGeom>
          </p:spPr>
        </p:pic>
      </p:grpSp>
      <p:grpSp>
        <p:nvGrpSpPr>
          <p:cNvPr id="88" name="Agrupar 87"/>
          <p:cNvGrpSpPr/>
          <p:nvPr/>
        </p:nvGrpSpPr>
        <p:grpSpPr>
          <a:xfrm>
            <a:off x="4639611" y="3059027"/>
            <a:ext cx="2879374" cy="2801514"/>
            <a:chOff x="936860" y="814538"/>
            <a:chExt cx="3025914" cy="3038010"/>
          </a:xfrm>
        </p:grpSpPr>
        <p:sp>
          <p:nvSpPr>
            <p:cNvPr id="89" name="Rectángulo 88"/>
            <p:cNvSpPr>
              <a:spLocks noChangeAspect="1"/>
            </p:cNvSpPr>
            <p:nvPr/>
          </p:nvSpPr>
          <p:spPr>
            <a:xfrm>
              <a:off x="127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0" name="Rectángulo 89"/>
            <p:cNvSpPr>
              <a:spLocks noChangeAspect="1"/>
            </p:cNvSpPr>
            <p:nvPr/>
          </p:nvSpPr>
          <p:spPr>
            <a:xfrm>
              <a:off x="181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1" name="Rectángulo 90"/>
            <p:cNvSpPr>
              <a:spLocks noChangeAspect="1"/>
            </p:cNvSpPr>
            <p:nvPr/>
          </p:nvSpPr>
          <p:spPr>
            <a:xfrm>
              <a:off x="235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2" name="Rectángulo 91"/>
            <p:cNvSpPr>
              <a:spLocks noChangeAspect="1"/>
            </p:cNvSpPr>
            <p:nvPr/>
          </p:nvSpPr>
          <p:spPr>
            <a:xfrm>
              <a:off x="2887216" y="81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3" name="Rectángulo 92"/>
            <p:cNvSpPr>
              <a:spLocks noChangeAspect="1"/>
            </p:cNvSpPr>
            <p:nvPr/>
          </p:nvSpPr>
          <p:spPr>
            <a:xfrm>
              <a:off x="3422774" y="81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4" name="Rectángulo 93"/>
            <p:cNvSpPr>
              <a:spLocks noChangeAspect="1"/>
            </p:cNvSpPr>
            <p:nvPr/>
          </p:nvSpPr>
          <p:spPr>
            <a:xfrm>
              <a:off x="127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5" name="Rectángulo 94"/>
            <p:cNvSpPr>
              <a:spLocks noChangeAspect="1"/>
            </p:cNvSpPr>
            <p:nvPr/>
          </p:nvSpPr>
          <p:spPr>
            <a:xfrm>
              <a:off x="181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6" name="Rectángulo 95"/>
            <p:cNvSpPr>
              <a:spLocks noChangeAspect="1"/>
            </p:cNvSpPr>
            <p:nvPr/>
          </p:nvSpPr>
          <p:spPr>
            <a:xfrm>
              <a:off x="235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7" name="Rectángulo 96"/>
            <p:cNvSpPr>
              <a:spLocks noChangeAspect="1"/>
            </p:cNvSpPr>
            <p:nvPr/>
          </p:nvSpPr>
          <p:spPr>
            <a:xfrm>
              <a:off x="2887216" y="135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8" name="Rectángulo 97"/>
            <p:cNvSpPr>
              <a:spLocks noChangeAspect="1"/>
            </p:cNvSpPr>
            <p:nvPr/>
          </p:nvSpPr>
          <p:spPr>
            <a:xfrm>
              <a:off x="3422774" y="1354538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99" name="Rectángulo 98"/>
            <p:cNvSpPr>
              <a:spLocks noChangeAspect="1"/>
            </p:cNvSpPr>
            <p:nvPr/>
          </p:nvSpPr>
          <p:spPr>
            <a:xfrm>
              <a:off x="127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0" name="Rectángulo 99"/>
            <p:cNvSpPr>
              <a:spLocks noChangeAspect="1"/>
            </p:cNvSpPr>
            <p:nvPr/>
          </p:nvSpPr>
          <p:spPr>
            <a:xfrm>
              <a:off x="181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1" name="Rectángulo 100"/>
            <p:cNvSpPr>
              <a:spLocks noChangeAspect="1"/>
            </p:cNvSpPr>
            <p:nvPr/>
          </p:nvSpPr>
          <p:spPr>
            <a:xfrm>
              <a:off x="235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2" name="Rectángulo 101"/>
            <p:cNvSpPr>
              <a:spLocks noChangeAspect="1"/>
            </p:cNvSpPr>
            <p:nvPr/>
          </p:nvSpPr>
          <p:spPr>
            <a:xfrm>
              <a:off x="2887216" y="189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3" name="Rectángulo 102"/>
            <p:cNvSpPr>
              <a:spLocks noChangeAspect="1"/>
            </p:cNvSpPr>
            <p:nvPr/>
          </p:nvSpPr>
          <p:spPr>
            <a:xfrm>
              <a:off x="3422774" y="189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4" name="Rectángulo 103"/>
            <p:cNvSpPr>
              <a:spLocks noChangeAspect="1"/>
            </p:cNvSpPr>
            <p:nvPr/>
          </p:nvSpPr>
          <p:spPr>
            <a:xfrm>
              <a:off x="127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5" name="Rectángulo 104"/>
            <p:cNvSpPr>
              <a:spLocks noChangeAspect="1"/>
            </p:cNvSpPr>
            <p:nvPr/>
          </p:nvSpPr>
          <p:spPr>
            <a:xfrm>
              <a:off x="181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6" name="Rectángulo 105"/>
            <p:cNvSpPr>
              <a:spLocks noChangeAspect="1"/>
            </p:cNvSpPr>
            <p:nvPr/>
          </p:nvSpPr>
          <p:spPr>
            <a:xfrm>
              <a:off x="235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7" name="Rectángulo 106"/>
            <p:cNvSpPr>
              <a:spLocks noChangeAspect="1"/>
            </p:cNvSpPr>
            <p:nvPr/>
          </p:nvSpPr>
          <p:spPr>
            <a:xfrm>
              <a:off x="2887216" y="243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8" name="Rectángulo 107"/>
            <p:cNvSpPr>
              <a:spLocks noChangeAspect="1"/>
            </p:cNvSpPr>
            <p:nvPr/>
          </p:nvSpPr>
          <p:spPr>
            <a:xfrm>
              <a:off x="3422774" y="243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09" name="Rectángulo 108"/>
            <p:cNvSpPr>
              <a:spLocks noChangeAspect="1"/>
            </p:cNvSpPr>
            <p:nvPr/>
          </p:nvSpPr>
          <p:spPr>
            <a:xfrm>
              <a:off x="127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10" name="Rectángulo 109"/>
            <p:cNvSpPr>
              <a:spLocks noChangeAspect="1"/>
            </p:cNvSpPr>
            <p:nvPr/>
          </p:nvSpPr>
          <p:spPr>
            <a:xfrm>
              <a:off x="181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11" name="Rectángulo 110"/>
            <p:cNvSpPr>
              <a:spLocks noChangeAspect="1"/>
            </p:cNvSpPr>
            <p:nvPr/>
          </p:nvSpPr>
          <p:spPr>
            <a:xfrm>
              <a:off x="235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12" name="Rectángulo 111"/>
            <p:cNvSpPr>
              <a:spLocks noChangeAspect="1"/>
            </p:cNvSpPr>
            <p:nvPr/>
          </p:nvSpPr>
          <p:spPr>
            <a:xfrm>
              <a:off x="2887216" y="297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13" name="Rectángulo 112"/>
            <p:cNvSpPr>
              <a:spLocks noChangeAspect="1"/>
            </p:cNvSpPr>
            <p:nvPr/>
          </p:nvSpPr>
          <p:spPr>
            <a:xfrm>
              <a:off x="3422774" y="2976526"/>
              <a:ext cx="540000" cy="54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/>
            </a:p>
          </p:txBody>
        </p:sp>
        <p:sp>
          <p:nvSpPr>
            <p:cNvPr id="114" name="CuadroTexto 113"/>
            <p:cNvSpPr txBox="1"/>
            <p:nvPr/>
          </p:nvSpPr>
          <p:spPr>
            <a:xfrm>
              <a:off x="1414096" y="3544771"/>
              <a:ext cx="274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A</a:t>
              </a:r>
              <a:endParaRPr lang="es-ES" sz="1400" dirty="0"/>
            </a:p>
          </p:txBody>
        </p:sp>
        <p:sp>
          <p:nvSpPr>
            <p:cNvPr id="115" name="CuadroTexto 114"/>
            <p:cNvSpPr txBox="1"/>
            <p:nvPr/>
          </p:nvSpPr>
          <p:spPr>
            <a:xfrm>
              <a:off x="1985596" y="3544771"/>
              <a:ext cx="282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B</a:t>
              </a:r>
            </a:p>
          </p:txBody>
        </p:sp>
        <p:sp>
          <p:nvSpPr>
            <p:cNvPr id="116" name="CuadroTexto 115"/>
            <p:cNvSpPr txBox="1"/>
            <p:nvPr/>
          </p:nvSpPr>
          <p:spPr>
            <a:xfrm>
              <a:off x="2525346" y="3544771"/>
              <a:ext cx="29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C</a:t>
              </a:r>
              <a:endParaRPr lang="es-ES" sz="1400" dirty="0"/>
            </a:p>
          </p:txBody>
        </p:sp>
        <p:sp>
          <p:nvSpPr>
            <p:cNvPr id="117" name="CuadroTexto 116"/>
            <p:cNvSpPr txBox="1"/>
            <p:nvPr/>
          </p:nvSpPr>
          <p:spPr>
            <a:xfrm>
              <a:off x="3052396" y="3544771"/>
              <a:ext cx="2909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D</a:t>
              </a:r>
              <a:endParaRPr lang="es-ES" sz="1400" dirty="0"/>
            </a:p>
          </p:txBody>
        </p:sp>
        <p:sp>
          <p:nvSpPr>
            <p:cNvPr id="118" name="CuadroTexto 117"/>
            <p:cNvSpPr txBox="1"/>
            <p:nvPr/>
          </p:nvSpPr>
          <p:spPr>
            <a:xfrm>
              <a:off x="3630246" y="3544771"/>
              <a:ext cx="2828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E</a:t>
              </a:r>
            </a:p>
          </p:txBody>
        </p:sp>
        <p:sp>
          <p:nvSpPr>
            <p:cNvPr id="119" name="CuadroTexto 118"/>
            <p:cNvSpPr txBox="1"/>
            <p:nvPr/>
          </p:nvSpPr>
          <p:spPr>
            <a:xfrm>
              <a:off x="969998" y="889706"/>
              <a:ext cx="280109" cy="3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5</a:t>
              </a:r>
              <a:endParaRPr lang="es-ES" sz="1400" dirty="0"/>
            </a:p>
          </p:txBody>
        </p:sp>
        <p:sp>
          <p:nvSpPr>
            <p:cNvPr id="120" name="CuadroTexto 119"/>
            <p:cNvSpPr txBox="1"/>
            <p:nvPr/>
          </p:nvSpPr>
          <p:spPr>
            <a:xfrm>
              <a:off x="953429" y="1486456"/>
              <a:ext cx="280109" cy="3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4</a:t>
              </a:r>
              <a:endParaRPr lang="es-ES" sz="1400" dirty="0"/>
            </a:p>
          </p:txBody>
        </p:sp>
        <p:sp>
          <p:nvSpPr>
            <p:cNvPr id="121" name="CuadroTexto 120"/>
            <p:cNvSpPr txBox="1"/>
            <p:nvPr/>
          </p:nvSpPr>
          <p:spPr>
            <a:xfrm>
              <a:off x="953429" y="1975556"/>
              <a:ext cx="2665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3</a:t>
              </a:r>
              <a:endParaRPr lang="es-ES" sz="1400" dirty="0"/>
            </a:p>
          </p:txBody>
        </p:sp>
        <p:sp>
          <p:nvSpPr>
            <p:cNvPr id="122" name="CuadroTexto 121"/>
            <p:cNvSpPr txBox="1"/>
            <p:nvPr/>
          </p:nvSpPr>
          <p:spPr>
            <a:xfrm>
              <a:off x="936860" y="2508956"/>
              <a:ext cx="280109" cy="3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2</a:t>
              </a:r>
              <a:endParaRPr lang="es-ES" sz="1400" dirty="0"/>
            </a:p>
          </p:txBody>
        </p:sp>
        <p:sp>
          <p:nvSpPr>
            <p:cNvPr id="123" name="CuadroTexto 122"/>
            <p:cNvSpPr txBox="1"/>
            <p:nvPr/>
          </p:nvSpPr>
          <p:spPr>
            <a:xfrm>
              <a:off x="936860" y="3067756"/>
              <a:ext cx="280109" cy="3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 smtClean="0"/>
                <a:t>1</a:t>
              </a:r>
              <a:endParaRPr lang="es-ES" sz="1400" dirty="0"/>
            </a:p>
          </p:txBody>
        </p:sp>
      </p:grpSp>
      <p:sp>
        <p:nvSpPr>
          <p:cNvPr id="124" name="CuadroTexto 123"/>
          <p:cNvSpPr txBox="1"/>
          <p:nvPr/>
        </p:nvSpPr>
        <p:spPr>
          <a:xfrm>
            <a:off x="1378072" y="2382600"/>
            <a:ext cx="1735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Tablero de flota</a:t>
            </a:r>
            <a:endParaRPr lang="es-ES" sz="2000" b="1" dirty="0"/>
          </a:p>
        </p:txBody>
      </p:sp>
      <p:sp>
        <p:nvSpPr>
          <p:cNvPr id="125" name="CuadroTexto 124"/>
          <p:cNvSpPr txBox="1"/>
          <p:nvPr/>
        </p:nvSpPr>
        <p:spPr>
          <a:xfrm>
            <a:off x="5151524" y="2318336"/>
            <a:ext cx="2051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Tablero de disparo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42940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IE-LN_Figh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58" y="4461404"/>
            <a:ext cx="1429851" cy="1172478"/>
          </a:xfrm>
          <a:prstGeom prst="rect">
            <a:avLst/>
          </a:prstGeom>
        </p:spPr>
      </p:pic>
      <p:pic>
        <p:nvPicPr>
          <p:cNvPr id="4" name="Imagen 3" descr="X-Wing-Figh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525" y="4359804"/>
            <a:ext cx="1903985" cy="14424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81905"/>
          </a:xfrm>
        </p:spPr>
        <p:txBody>
          <a:bodyPr/>
          <a:lstStyle/>
          <a:p>
            <a:r>
              <a:rPr lang="es-ES" dirty="0" smtClean="0"/>
              <a:t>¡PREPARADOS PARA EL COMBATE!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09600" y="1292607"/>
            <a:ext cx="7924800" cy="2678260"/>
          </a:xfrm>
        </p:spPr>
        <p:txBody>
          <a:bodyPr>
            <a:normAutofit/>
          </a:bodyPr>
          <a:lstStyle/>
          <a:p>
            <a:r>
              <a:rPr lang="es-ES" dirty="0" smtClean="0"/>
              <a:t>En parejas, dibujad cada uno dos tableros de 5x5 cuadrados, con letras en la línea horizontal y números en la vertical. </a:t>
            </a:r>
          </a:p>
          <a:p>
            <a:r>
              <a:rPr lang="es-ES" dirty="0" smtClean="0"/>
              <a:t>Cada jugador usará el tablero de flota para pintar de amarillo la posición de sus 4 naves.</a:t>
            </a:r>
          </a:p>
          <a:p>
            <a:r>
              <a:rPr lang="es-ES" dirty="0" smtClean="0"/>
              <a:t>Cada jugador usará el tablero de disparos  para anotar sus disparos:</a:t>
            </a:r>
          </a:p>
          <a:p>
            <a:pPr lvl="1"/>
            <a:r>
              <a:rPr lang="es-ES" dirty="0" smtClean="0"/>
              <a:t> Un punto rojo      para los disparos acertados.</a:t>
            </a:r>
          </a:p>
          <a:p>
            <a:pPr lvl="1"/>
            <a:r>
              <a:rPr lang="es-ES" dirty="0" smtClean="0"/>
              <a:t> Una X para los disparos fallados </a:t>
            </a:r>
          </a:p>
        </p:txBody>
      </p:sp>
      <p:pic>
        <p:nvPicPr>
          <p:cNvPr id="5" name="Imagen 4" descr="X-Wing-Figh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251" y="3690938"/>
            <a:ext cx="1117600" cy="846666"/>
          </a:xfrm>
          <a:prstGeom prst="rect">
            <a:avLst/>
          </a:prstGeom>
        </p:spPr>
      </p:pic>
      <p:sp>
        <p:nvSpPr>
          <p:cNvPr id="126" name="Elipse 125"/>
          <p:cNvSpPr/>
          <p:nvPr/>
        </p:nvSpPr>
        <p:spPr>
          <a:xfrm>
            <a:off x="2696677" y="2793999"/>
            <a:ext cx="189560" cy="2201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333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adroTexto 159"/>
          <p:cNvSpPr txBox="1"/>
          <p:nvPr/>
        </p:nvSpPr>
        <p:spPr>
          <a:xfrm>
            <a:off x="3260488" y="219821"/>
            <a:ext cx="1945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 smtClean="0"/>
              <a:t>REGLAS</a:t>
            </a:r>
            <a:endParaRPr lang="es-ES" sz="3600" dirty="0"/>
          </a:p>
        </p:txBody>
      </p:sp>
      <p:sp>
        <p:nvSpPr>
          <p:cNvPr id="161" name="CuadroTexto 160"/>
          <p:cNvSpPr txBox="1"/>
          <p:nvPr/>
        </p:nvSpPr>
        <p:spPr>
          <a:xfrm>
            <a:off x="364067" y="991666"/>
            <a:ext cx="8542867" cy="25037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No se puede ver el tablero de flota del contrario.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En cada turno, un jugador elige su disparo diciendo sus coordenadas: A1, D3, E5, etc.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Si el contrario no tiene nave en esas coordenadas, responde: “¡AGUA!”. El que disparó marca  la  casilla con una “X” en su tablero de disparos.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Si el contrario tiene nave en esa coordenada, responde “¡DESTRUIDA!”, y marca un punto rojo en la nave destruida de su tablero de flota. El que disparó marca un punto rojo en la casilla de su el tablero de disparos.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El juego termina cuando un jugador destruye todas las naves del contrario.</a:t>
            </a:r>
          </a:p>
        </p:txBody>
      </p:sp>
      <p:grpSp>
        <p:nvGrpSpPr>
          <p:cNvPr id="199" name="Agrupar 198"/>
          <p:cNvGrpSpPr/>
          <p:nvPr/>
        </p:nvGrpSpPr>
        <p:grpSpPr>
          <a:xfrm>
            <a:off x="4555409" y="3664940"/>
            <a:ext cx="2807539" cy="2829205"/>
            <a:chOff x="536794" y="2727030"/>
            <a:chExt cx="3025914" cy="3071320"/>
          </a:xfrm>
        </p:grpSpPr>
        <p:grpSp>
          <p:nvGrpSpPr>
            <p:cNvPr id="200" name="Agrupar 199"/>
            <p:cNvGrpSpPr/>
            <p:nvPr/>
          </p:nvGrpSpPr>
          <p:grpSpPr>
            <a:xfrm>
              <a:off x="536794" y="2727030"/>
              <a:ext cx="3025914" cy="3071320"/>
              <a:chOff x="3368767" y="2397533"/>
              <a:chExt cx="3025914" cy="3071320"/>
            </a:xfrm>
          </p:grpSpPr>
          <p:sp>
            <p:nvSpPr>
              <p:cNvPr id="205" name="Rectángulo 204"/>
              <p:cNvSpPr>
                <a:spLocks noChangeAspect="1"/>
              </p:cNvSpPr>
              <p:nvPr/>
            </p:nvSpPr>
            <p:spPr>
              <a:xfrm>
                <a:off x="3703565" y="276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Rectángulo 205"/>
              <p:cNvSpPr>
                <a:spLocks noChangeAspect="1"/>
              </p:cNvSpPr>
              <p:nvPr/>
            </p:nvSpPr>
            <p:spPr>
              <a:xfrm>
                <a:off x="4243565" y="276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ángulo 206"/>
              <p:cNvSpPr>
                <a:spLocks noChangeAspect="1"/>
              </p:cNvSpPr>
              <p:nvPr/>
            </p:nvSpPr>
            <p:spPr>
              <a:xfrm>
                <a:off x="4783565" y="276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ángulo 207"/>
              <p:cNvSpPr>
                <a:spLocks noChangeAspect="1"/>
              </p:cNvSpPr>
              <p:nvPr/>
            </p:nvSpPr>
            <p:spPr>
              <a:xfrm>
                <a:off x="5319123" y="276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ángulo 208"/>
              <p:cNvSpPr>
                <a:spLocks noChangeAspect="1"/>
              </p:cNvSpPr>
              <p:nvPr/>
            </p:nvSpPr>
            <p:spPr>
              <a:xfrm>
                <a:off x="5854681" y="276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ángulo 209"/>
              <p:cNvSpPr>
                <a:spLocks noChangeAspect="1"/>
              </p:cNvSpPr>
              <p:nvPr/>
            </p:nvSpPr>
            <p:spPr>
              <a:xfrm>
                <a:off x="3703565" y="330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3200" b="1" dirty="0" smtClean="0">
                    <a:solidFill>
                      <a:schemeClr val="tx1"/>
                    </a:solidFill>
                  </a:rPr>
                  <a:t>X</a:t>
                </a:r>
                <a:endParaRPr lang="es-E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ángulo 210"/>
              <p:cNvSpPr>
                <a:spLocks noChangeAspect="1"/>
              </p:cNvSpPr>
              <p:nvPr/>
            </p:nvSpPr>
            <p:spPr>
              <a:xfrm>
                <a:off x="4243565" y="330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ángulo 211"/>
              <p:cNvSpPr>
                <a:spLocks noChangeAspect="1"/>
              </p:cNvSpPr>
              <p:nvPr/>
            </p:nvSpPr>
            <p:spPr>
              <a:xfrm>
                <a:off x="4783565" y="330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ángulo 212"/>
              <p:cNvSpPr>
                <a:spLocks noChangeAspect="1"/>
              </p:cNvSpPr>
              <p:nvPr/>
            </p:nvSpPr>
            <p:spPr>
              <a:xfrm>
                <a:off x="5319123" y="330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3200" b="1" dirty="0" smtClean="0">
                    <a:solidFill>
                      <a:schemeClr val="tx1"/>
                    </a:solidFill>
                  </a:rPr>
                  <a:t>X</a:t>
                </a:r>
                <a:endParaRPr lang="es-E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ángulo 213"/>
              <p:cNvSpPr>
                <a:spLocks noChangeAspect="1"/>
              </p:cNvSpPr>
              <p:nvPr/>
            </p:nvSpPr>
            <p:spPr>
              <a:xfrm>
                <a:off x="5854681" y="3306865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ángulo 214"/>
              <p:cNvSpPr>
                <a:spLocks noChangeAspect="1"/>
              </p:cNvSpPr>
              <p:nvPr/>
            </p:nvSpPr>
            <p:spPr>
              <a:xfrm>
                <a:off x="3703565" y="384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ángulo 215"/>
              <p:cNvSpPr>
                <a:spLocks noChangeAspect="1"/>
              </p:cNvSpPr>
              <p:nvPr/>
            </p:nvSpPr>
            <p:spPr>
              <a:xfrm>
                <a:off x="4243565" y="384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7" name="Rectángulo 216"/>
              <p:cNvSpPr>
                <a:spLocks noChangeAspect="1"/>
              </p:cNvSpPr>
              <p:nvPr/>
            </p:nvSpPr>
            <p:spPr>
              <a:xfrm>
                <a:off x="4783565" y="384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ángulo 217"/>
              <p:cNvSpPr>
                <a:spLocks noChangeAspect="1"/>
              </p:cNvSpPr>
              <p:nvPr/>
            </p:nvSpPr>
            <p:spPr>
              <a:xfrm>
                <a:off x="5319123" y="384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ángulo 218"/>
              <p:cNvSpPr>
                <a:spLocks noChangeAspect="1"/>
              </p:cNvSpPr>
              <p:nvPr/>
            </p:nvSpPr>
            <p:spPr>
              <a:xfrm>
                <a:off x="5854681" y="384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ángulo 219"/>
              <p:cNvSpPr>
                <a:spLocks noChangeAspect="1"/>
              </p:cNvSpPr>
              <p:nvPr/>
            </p:nvSpPr>
            <p:spPr>
              <a:xfrm>
                <a:off x="3703565" y="438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ángulo 220"/>
              <p:cNvSpPr>
                <a:spLocks noChangeAspect="1"/>
              </p:cNvSpPr>
              <p:nvPr/>
            </p:nvSpPr>
            <p:spPr>
              <a:xfrm>
                <a:off x="4243565" y="438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ángulo 221"/>
              <p:cNvSpPr>
                <a:spLocks noChangeAspect="1"/>
              </p:cNvSpPr>
              <p:nvPr/>
            </p:nvSpPr>
            <p:spPr>
              <a:xfrm>
                <a:off x="4783565" y="438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ángulo 222"/>
              <p:cNvSpPr>
                <a:spLocks noChangeAspect="1"/>
              </p:cNvSpPr>
              <p:nvPr/>
            </p:nvSpPr>
            <p:spPr>
              <a:xfrm>
                <a:off x="5319123" y="438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ángulo 223"/>
              <p:cNvSpPr>
                <a:spLocks noChangeAspect="1"/>
              </p:cNvSpPr>
              <p:nvPr/>
            </p:nvSpPr>
            <p:spPr>
              <a:xfrm>
                <a:off x="5854681" y="438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ángulo 224"/>
              <p:cNvSpPr>
                <a:spLocks noChangeAspect="1"/>
              </p:cNvSpPr>
              <p:nvPr/>
            </p:nvSpPr>
            <p:spPr>
              <a:xfrm>
                <a:off x="3703565" y="492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6" name="Rectángulo 225"/>
              <p:cNvSpPr>
                <a:spLocks noChangeAspect="1"/>
              </p:cNvSpPr>
              <p:nvPr/>
            </p:nvSpPr>
            <p:spPr>
              <a:xfrm>
                <a:off x="4243565" y="492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7" name="Rectángulo 226"/>
              <p:cNvSpPr>
                <a:spLocks noChangeAspect="1"/>
              </p:cNvSpPr>
              <p:nvPr/>
            </p:nvSpPr>
            <p:spPr>
              <a:xfrm>
                <a:off x="4783565" y="492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ángulo 227"/>
              <p:cNvSpPr>
                <a:spLocks noChangeAspect="1"/>
              </p:cNvSpPr>
              <p:nvPr/>
            </p:nvSpPr>
            <p:spPr>
              <a:xfrm>
                <a:off x="5319123" y="492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ángulo 228"/>
              <p:cNvSpPr>
                <a:spLocks noChangeAspect="1"/>
              </p:cNvSpPr>
              <p:nvPr/>
            </p:nvSpPr>
            <p:spPr>
              <a:xfrm>
                <a:off x="5854681" y="4928853"/>
                <a:ext cx="540000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3200" b="1" dirty="0" smtClean="0">
                    <a:solidFill>
                      <a:schemeClr val="tx1"/>
                    </a:solidFill>
                  </a:rPr>
                  <a:t>X</a:t>
                </a:r>
                <a:endParaRPr lang="es-E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CuadroTexto 229"/>
              <p:cNvSpPr txBox="1"/>
              <p:nvPr/>
            </p:nvSpPr>
            <p:spPr>
              <a:xfrm>
                <a:off x="3781024" y="2397533"/>
                <a:ext cx="318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A</a:t>
                </a:r>
                <a:endParaRPr lang="es-ES" dirty="0"/>
              </a:p>
            </p:txBody>
          </p:sp>
          <p:sp>
            <p:nvSpPr>
              <p:cNvPr id="231" name="CuadroTexto 230"/>
              <p:cNvSpPr txBox="1"/>
              <p:nvPr/>
            </p:nvSpPr>
            <p:spPr>
              <a:xfrm>
                <a:off x="4352524" y="2397533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B</a:t>
                </a:r>
              </a:p>
            </p:txBody>
          </p:sp>
          <p:sp>
            <p:nvSpPr>
              <p:cNvPr id="232" name="CuadroTexto 231"/>
              <p:cNvSpPr txBox="1"/>
              <p:nvPr/>
            </p:nvSpPr>
            <p:spPr>
              <a:xfrm>
                <a:off x="4892274" y="2397533"/>
                <a:ext cx="318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C</a:t>
                </a:r>
                <a:endParaRPr lang="es-ES" dirty="0"/>
              </a:p>
            </p:txBody>
          </p:sp>
          <p:sp>
            <p:nvSpPr>
              <p:cNvPr id="233" name="CuadroTexto 232"/>
              <p:cNvSpPr txBox="1"/>
              <p:nvPr/>
            </p:nvSpPr>
            <p:spPr>
              <a:xfrm>
                <a:off x="5419324" y="2397533"/>
                <a:ext cx="326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D</a:t>
                </a:r>
                <a:endParaRPr lang="es-ES" dirty="0"/>
              </a:p>
            </p:txBody>
          </p:sp>
          <p:sp>
            <p:nvSpPr>
              <p:cNvPr id="234" name="CuadroTexto 233"/>
              <p:cNvSpPr txBox="1"/>
              <p:nvPr/>
            </p:nvSpPr>
            <p:spPr>
              <a:xfrm>
                <a:off x="5997174" y="2397533"/>
                <a:ext cx="297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/>
                  <a:t>E</a:t>
                </a:r>
              </a:p>
            </p:txBody>
          </p:sp>
          <p:sp>
            <p:nvSpPr>
              <p:cNvPr id="235" name="CuadroTexto 234"/>
              <p:cNvSpPr txBox="1"/>
              <p:nvPr/>
            </p:nvSpPr>
            <p:spPr>
              <a:xfrm>
                <a:off x="3401905" y="284203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1</a:t>
                </a:r>
                <a:endParaRPr lang="es-ES" dirty="0"/>
              </a:p>
            </p:txBody>
          </p:sp>
          <p:sp>
            <p:nvSpPr>
              <p:cNvPr id="236" name="CuadroTexto 235"/>
              <p:cNvSpPr txBox="1"/>
              <p:nvPr/>
            </p:nvSpPr>
            <p:spPr>
              <a:xfrm>
                <a:off x="3385336" y="343878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2</a:t>
                </a:r>
                <a:endParaRPr lang="es-ES" dirty="0"/>
              </a:p>
            </p:txBody>
          </p:sp>
          <p:sp>
            <p:nvSpPr>
              <p:cNvPr id="237" name="CuadroTexto 236"/>
              <p:cNvSpPr txBox="1"/>
              <p:nvPr/>
            </p:nvSpPr>
            <p:spPr>
              <a:xfrm>
                <a:off x="3385336" y="392788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3</a:t>
                </a:r>
                <a:endParaRPr lang="es-ES" dirty="0"/>
              </a:p>
            </p:txBody>
          </p:sp>
          <p:sp>
            <p:nvSpPr>
              <p:cNvPr id="238" name="CuadroTexto 237"/>
              <p:cNvSpPr txBox="1"/>
              <p:nvPr/>
            </p:nvSpPr>
            <p:spPr>
              <a:xfrm>
                <a:off x="3368767" y="446128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4</a:t>
                </a:r>
                <a:endParaRPr lang="es-ES" dirty="0"/>
              </a:p>
            </p:txBody>
          </p:sp>
          <p:sp>
            <p:nvSpPr>
              <p:cNvPr id="239" name="CuadroTexto 238"/>
              <p:cNvSpPr txBox="1"/>
              <p:nvPr/>
            </p:nvSpPr>
            <p:spPr>
              <a:xfrm>
                <a:off x="3368767" y="502008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/>
                  <a:t>5</a:t>
                </a:r>
                <a:endParaRPr lang="es-ES" dirty="0"/>
              </a:p>
            </p:txBody>
          </p:sp>
        </p:grpSp>
        <p:sp>
          <p:nvSpPr>
            <p:cNvPr id="201" name="Elipse 200"/>
            <p:cNvSpPr/>
            <p:nvPr/>
          </p:nvSpPr>
          <p:spPr>
            <a:xfrm>
              <a:off x="1454338" y="4758209"/>
              <a:ext cx="379119" cy="3894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2" name="Elipse 201"/>
            <p:cNvSpPr/>
            <p:nvPr/>
          </p:nvSpPr>
          <p:spPr>
            <a:xfrm>
              <a:off x="2060301" y="4758209"/>
              <a:ext cx="379119" cy="3894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3" name="Elipse 202"/>
            <p:cNvSpPr/>
            <p:nvPr/>
          </p:nvSpPr>
          <p:spPr>
            <a:xfrm>
              <a:off x="1454338" y="5316580"/>
              <a:ext cx="379119" cy="3894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4" name="Elipse 203"/>
            <p:cNvSpPr/>
            <p:nvPr/>
          </p:nvSpPr>
          <p:spPr>
            <a:xfrm>
              <a:off x="2044464" y="5316580"/>
              <a:ext cx="379119" cy="38946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40" name="CuadroTexto 239"/>
          <p:cNvSpPr txBox="1"/>
          <p:nvPr/>
        </p:nvSpPr>
        <p:spPr>
          <a:xfrm>
            <a:off x="1032933" y="4688174"/>
            <a:ext cx="3319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EJEMPLO TABLERO DE DISPAROS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152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anexo para el profesor</a:t>
            </a:r>
            <a:endParaRPr lang="es-ES" dirty="0">
              <a:solidFill>
                <a:srgbClr val="000000"/>
              </a:solidFill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110239" y="2386009"/>
            <a:ext cx="3750856" cy="3295781"/>
            <a:chOff x="936860" y="814538"/>
            <a:chExt cx="3025914" cy="3011458"/>
          </a:xfrm>
        </p:grpSpPr>
        <p:sp>
          <p:nvSpPr>
            <p:cNvPr id="5" name="Rectángulo 4"/>
            <p:cNvSpPr>
              <a:spLocks noChangeAspect="1"/>
            </p:cNvSpPr>
            <p:nvPr/>
          </p:nvSpPr>
          <p:spPr>
            <a:xfrm>
              <a:off x="127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6" name="Rectángulo 5"/>
            <p:cNvSpPr>
              <a:spLocks noChangeAspect="1"/>
            </p:cNvSpPr>
            <p:nvPr/>
          </p:nvSpPr>
          <p:spPr>
            <a:xfrm>
              <a:off x="181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7" name="Rectángulo 6"/>
            <p:cNvSpPr>
              <a:spLocks noChangeAspect="1"/>
            </p:cNvSpPr>
            <p:nvPr/>
          </p:nvSpPr>
          <p:spPr>
            <a:xfrm>
              <a:off x="235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8" name="Rectángulo 7"/>
            <p:cNvSpPr>
              <a:spLocks noChangeAspect="1"/>
            </p:cNvSpPr>
            <p:nvPr/>
          </p:nvSpPr>
          <p:spPr>
            <a:xfrm>
              <a:off x="2887216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9" name="Rectángulo 8"/>
            <p:cNvSpPr>
              <a:spLocks noChangeAspect="1"/>
            </p:cNvSpPr>
            <p:nvPr/>
          </p:nvSpPr>
          <p:spPr>
            <a:xfrm>
              <a:off x="3422774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0" name="Rectángulo 9"/>
            <p:cNvSpPr>
              <a:spLocks noChangeAspect="1"/>
            </p:cNvSpPr>
            <p:nvPr/>
          </p:nvSpPr>
          <p:spPr>
            <a:xfrm>
              <a:off x="127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1" name="Rectángulo 10"/>
            <p:cNvSpPr>
              <a:spLocks noChangeAspect="1"/>
            </p:cNvSpPr>
            <p:nvPr/>
          </p:nvSpPr>
          <p:spPr>
            <a:xfrm>
              <a:off x="181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" name="Rectángulo 11"/>
            <p:cNvSpPr>
              <a:spLocks noChangeAspect="1"/>
            </p:cNvSpPr>
            <p:nvPr/>
          </p:nvSpPr>
          <p:spPr>
            <a:xfrm>
              <a:off x="235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" name="Rectángulo 12"/>
            <p:cNvSpPr>
              <a:spLocks noChangeAspect="1"/>
            </p:cNvSpPr>
            <p:nvPr/>
          </p:nvSpPr>
          <p:spPr>
            <a:xfrm>
              <a:off x="2887216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4" name="Rectángulo 13"/>
            <p:cNvSpPr>
              <a:spLocks noChangeAspect="1"/>
            </p:cNvSpPr>
            <p:nvPr/>
          </p:nvSpPr>
          <p:spPr>
            <a:xfrm>
              <a:off x="3422774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5" name="Rectángulo 14"/>
            <p:cNvSpPr>
              <a:spLocks noChangeAspect="1"/>
            </p:cNvSpPr>
            <p:nvPr/>
          </p:nvSpPr>
          <p:spPr>
            <a:xfrm>
              <a:off x="127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6" name="Rectángulo 15"/>
            <p:cNvSpPr>
              <a:spLocks noChangeAspect="1"/>
            </p:cNvSpPr>
            <p:nvPr/>
          </p:nvSpPr>
          <p:spPr>
            <a:xfrm>
              <a:off x="181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7" name="Rectángulo 16"/>
            <p:cNvSpPr>
              <a:spLocks noChangeAspect="1"/>
            </p:cNvSpPr>
            <p:nvPr/>
          </p:nvSpPr>
          <p:spPr>
            <a:xfrm>
              <a:off x="235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8" name="Rectángulo 17"/>
            <p:cNvSpPr>
              <a:spLocks noChangeAspect="1"/>
            </p:cNvSpPr>
            <p:nvPr/>
          </p:nvSpPr>
          <p:spPr>
            <a:xfrm>
              <a:off x="2887216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9" name="Rectángulo 18"/>
            <p:cNvSpPr>
              <a:spLocks noChangeAspect="1"/>
            </p:cNvSpPr>
            <p:nvPr/>
          </p:nvSpPr>
          <p:spPr>
            <a:xfrm>
              <a:off x="3422774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0" name="Rectángulo 19"/>
            <p:cNvSpPr>
              <a:spLocks noChangeAspect="1"/>
            </p:cNvSpPr>
            <p:nvPr/>
          </p:nvSpPr>
          <p:spPr>
            <a:xfrm>
              <a:off x="127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1" name="Rectángulo 20"/>
            <p:cNvSpPr>
              <a:spLocks noChangeAspect="1"/>
            </p:cNvSpPr>
            <p:nvPr/>
          </p:nvSpPr>
          <p:spPr>
            <a:xfrm>
              <a:off x="181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2" name="Rectángulo 21"/>
            <p:cNvSpPr>
              <a:spLocks noChangeAspect="1"/>
            </p:cNvSpPr>
            <p:nvPr/>
          </p:nvSpPr>
          <p:spPr>
            <a:xfrm>
              <a:off x="235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3" name="Rectángulo 22"/>
            <p:cNvSpPr>
              <a:spLocks noChangeAspect="1"/>
            </p:cNvSpPr>
            <p:nvPr/>
          </p:nvSpPr>
          <p:spPr>
            <a:xfrm>
              <a:off x="2887216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4" name="Rectángulo 23"/>
            <p:cNvSpPr>
              <a:spLocks noChangeAspect="1"/>
            </p:cNvSpPr>
            <p:nvPr/>
          </p:nvSpPr>
          <p:spPr>
            <a:xfrm>
              <a:off x="3422774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5" name="Rectángulo 24"/>
            <p:cNvSpPr>
              <a:spLocks noChangeAspect="1"/>
            </p:cNvSpPr>
            <p:nvPr/>
          </p:nvSpPr>
          <p:spPr>
            <a:xfrm>
              <a:off x="127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6" name="Rectángulo 25"/>
            <p:cNvSpPr>
              <a:spLocks noChangeAspect="1"/>
            </p:cNvSpPr>
            <p:nvPr/>
          </p:nvSpPr>
          <p:spPr>
            <a:xfrm>
              <a:off x="181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7" name="Rectángulo 26"/>
            <p:cNvSpPr>
              <a:spLocks noChangeAspect="1"/>
            </p:cNvSpPr>
            <p:nvPr/>
          </p:nvSpPr>
          <p:spPr>
            <a:xfrm>
              <a:off x="235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8" name="Rectángulo 27"/>
            <p:cNvSpPr>
              <a:spLocks noChangeAspect="1"/>
            </p:cNvSpPr>
            <p:nvPr/>
          </p:nvSpPr>
          <p:spPr>
            <a:xfrm>
              <a:off x="2887216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29" name="Rectángulo 28"/>
            <p:cNvSpPr>
              <a:spLocks noChangeAspect="1"/>
            </p:cNvSpPr>
            <p:nvPr/>
          </p:nvSpPr>
          <p:spPr>
            <a:xfrm>
              <a:off x="3422774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414096" y="3544771"/>
              <a:ext cx="221676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A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1985596" y="3544771"/>
              <a:ext cx="228183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2525346" y="3544771"/>
              <a:ext cx="234689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C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3052396" y="3544771"/>
              <a:ext cx="234689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D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3630246" y="3544771"/>
              <a:ext cx="228183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969998" y="88970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5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953429" y="14864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4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953429" y="19755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3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38" name="CuadroTexto 37"/>
            <p:cNvSpPr txBox="1"/>
            <p:nvPr/>
          </p:nvSpPr>
          <p:spPr>
            <a:xfrm>
              <a:off x="936860" y="25089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2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39" name="CuadroTexto 38"/>
            <p:cNvSpPr txBox="1"/>
            <p:nvPr/>
          </p:nvSpPr>
          <p:spPr>
            <a:xfrm>
              <a:off x="936860" y="30677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1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12" name="Agrupar 111"/>
          <p:cNvGrpSpPr/>
          <p:nvPr/>
        </p:nvGrpSpPr>
        <p:grpSpPr>
          <a:xfrm>
            <a:off x="4377439" y="2386009"/>
            <a:ext cx="3750856" cy="3295781"/>
            <a:chOff x="936860" y="814538"/>
            <a:chExt cx="3025914" cy="3011458"/>
          </a:xfrm>
        </p:grpSpPr>
        <p:sp>
          <p:nvSpPr>
            <p:cNvPr id="113" name="Rectángulo 112"/>
            <p:cNvSpPr>
              <a:spLocks noChangeAspect="1"/>
            </p:cNvSpPr>
            <p:nvPr/>
          </p:nvSpPr>
          <p:spPr>
            <a:xfrm>
              <a:off x="127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14" name="Rectángulo 113"/>
            <p:cNvSpPr>
              <a:spLocks noChangeAspect="1"/>
            </p:cNvSpPr>
            <p:nvPr/>
          </p:nvSpPr>
          <p:spPr>
            <a:xfrm>
              <a:off x="181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15" name="Rectángulo 114"/>
            <p:cNvSpPr>
              <a:spLocks noChangeAspect="1"/>
            </p:cNvSpPr>
            <p:nvPr/>
          </p:nvSpPr>
          <p:spPr>
            <a:xfrm>
              <a:off x="2351658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16" name="Rectángulo 115"/>
            <p:cNvSpPr>
              <a:spLocks noChangeAspect="1"/>
            </p:cNvSpPr>
            <p:nvPr/>
          </p:nvSpPr>
          <p:spPr>
            <a:xfrm>
              <a:off x="2887216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17" name="Rectángulo 116"/>
            <p:cNvSpPr>
              <a:spLocks noChangeAspect="1"/>
            </p:cNvSpPr>
            <p:nvPr/>
          </p:nvSpPr>
          <p:spPr>
            <a:xfrm>
              <a:off x="3422774" y="81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18" name="Rectángulo 117"/>
            <p:cNvSpPr>
              <a:spLocks noChangeAspect="1"/>
            </p:cNvSpPr>
            <p:nvPr/>
          </p:nvSpPr>
          <p:spPr>
            <a:xfrm>
              <a:off x="127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19" name="Rectángulo 118"/>
            <p:cNvSpPr>
              <a:spLocks noChangeAspect="1"/>
            </p:cNvSpPr>
            <p:nvPr/>
          </p:nvSpPr>
          <p:spPr>
            <a:xfrm>
              <a:off x="181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0" name="Rectángulo 119"/>
            <p:cNvSpPr>
              <a:spLocks noChangeAspect="1"/>
            </p:cNvSpPr>
            <p:nvPr/>
          </p:nvSpPr>
          <p:spPr>
            <a:xfrm>
              <a:off x="2351658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1" name="Rectángulo 120"/>
            <p:cNvSpPr>
              <a:spLocks noChangeAspect="1"/>
            </p:cNvSpPr>
            <p:nvPr/>
          </p:nvSpPr>
          <p:spPr>
            <a:xfrm>
              <a:off x="2887216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2" name="Rectángulo 121"/>
            <p:cNvSpPr>
              <a:spLocks noChangeAspect="1"/>
            </p:cNvSpPr>
            <p:nvPr/>
          </p:nvSpPr>
          <p:spPr>
            <a:xfrm>
              <a:off x="3422774" y="1354538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3" name="Rectángulo 122"/>
            <p:cNvSpPr>
              <a:spLocks noChangeAspect="1"/>
            </p:cNvSpPr>
            <p:nvPr/>
          </p:nvSpPr>
          <p:spPr>
            <a:xfrm>
              <a:off x="127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4" name="Rectángulo 123"/>
            <p:cNvSpPr>
              <a:spLocks noChangeAspect="1"/>
            </p:cNvSpPr>
            <p:nvPr/>
          </p:nvSpPr>
          <p:spPr>
            <a:xfrm>
              <a:off x="181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5" name="Rectángulo 124"/>
            <p:cNvSpPr>
              <a:spLocks noChangeAspect="1"/>
            </p:cNvSpPr>
            <p:nvPr/>
          </p:nvSpPr>
          <p:spPr>
            <a:xfrm>
              <a:off x="2351658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6" name="Rectángulo 125"/>
            <p:cNvSpPr>
              <a:spLocks noChangeAspect="1"/>
            </p:cNvSpPr>
            <p:nvPr/>
          </p:nvSpPr>
          <p:spPr>
            <a:xfrm>
              <a:off x="2887216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7" name="Rectángulo 126"/>
            <p:cNvSpPr>
              <a:spLocks noChangeAspect="1"/>
            </p:cNvSpPr>
            <p:nvPr/>
          </p:nvSpPr>
          <p:spPr>
            <a:xfrm>
              <a:off x="3422774" y="189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8" name="Rectángulo 127"/>
            <p:cNvSpPr>
              <a:spLocks noChangeAspect="1"/>
            </p:cNvSpPr>
            <p:nvPr/>
          </p:nvSpPr>
          <p:spPr>
            <a:xfrm>
              <a:off x="127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29" name="Rectángulo 128"/>
            <p:cNvSpPr>
              <a:spLocks noChangeAspect="1"/>
            </p:cNvSpPr>
            <p:nvPr/>
          </p:nvSpPr>
          <p:spPr>
            <a:xfrm>
              <a:off x="181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0" name="Rectángulo 129"/>
            <p:cNvSpPr>
              <a:spLocks noChangeAspect="1"/>
            </p:cNvSpPr>
            <p:nvPr/>
          </p:nvSpPr>
          <p:spPr>
            <a:xfrm>
              <a:off x="2351658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1" name="Rectángulo 130"/>
            <p:cNvSpPr>
              <a:spLocks noChangeAspect="1"/>
            </p:cNvSpPr>
            <p:nvPr/>
          </p:nvSpPr>
          <p:spPr>
            <a:xfrm>
              <a:off x="2887216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2" name="Rectángulo 131"/>
            <p:cNvSpPr>
              <a:spLocks noChangeAspect="1"/>
            </p:cNvSpPr>
            <p:nvPr/>
          </p:nvSpPr>
          <p:spPr>
            <a:xfrm>
              <a:off x="3422774" y="243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3" name="Rectángulo 132"/>
            <p:cNvSpPr>
              <a:spLocks noChangeAspect="1"/>
            </p:cNvSpPr>
            <p:nvPr/>
          </p:nvSpPr>
          <p:spPr>
            <a:xfrm>
              <a:off x="127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4" name="Rectángulo 133"/>
            <p:cNvSpPr>
              <a:spLocks noChangeAspect="1"/>
            </p:cNvSpPr>
            <p:nvPr/>
          </p:nvSpPr>
          <p:spPr>
            <a:xfrm>
              <a:off x="181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5" name="Rectángulo 134"/>
            <p:cNvSpPr>
              <a:spLocks noChangeAspect="1"/>
            </p:cNvSpPr>
            <p:nvPr/>
          </p:nvSpPr>
          <p:spPr>
            <a:xfrm>
              <a:off x="2351658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6" name="Rectángulo 135"/>
            <p:cNvSpPr>
              <a:spLocks noChangeAspect="1"/>
            </p:cNvSpPr>
            <p:nvPr/>
          </p:nvSpPr>
          <p:spPr>
            <a:xfrm>
              <a:off x="2887216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7" name="Rectángulo 136"/>
            <p:cNvSpPr>
              <a:spLocks noChangeAspect="1"/>
            </p:cNvSpPr>
            <p:nvPr/>
          </p:nvSpPr>
          <p:spPr>
            <a:xfrm>
              <a:off x="3422774" y="2976526"/>
              <a:ext cx="540000" cy="540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400">
                <a:solidFill>
                  <a:srgbClr val="000000"/>
                </a:solidFill>
              </a:endParaRPr>
            </a:p>
          </p:txBody>
        </p:sp>
        <p:sp>
          <p:nvSpPr>
            <p:cNvPr id="138" name="CuadroTexto 137"/>
            <p:cNvSpPr txBox="1"/>
            <p:nvPr/>
          </p:nvSpPr>
          <p:spPr>
            <a:xfrm>
              <a:off x="1414096" y="3544771"/>
              <a:ext cx="221676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A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39" name="CuadroTexto 138"/>
            <p:cNvSpPr txBox="1"/>
            <p:nvPr/>
          </p:nvSpPr>
          <p:spPr>
            <a:xfrm>
              <a:off x="1985596" y="3544771"/>
              <a:ext cx="228183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140" name="CuadroTexto 139"/>
            <p:cNvSpPr txBox="1"/>
            <p:nvPr/>
          </p:nvSpPr>
          <p:spPr>
            <a:xfrm>
              <a:off x="2525346" y="3544771"/>
              <a:ext cx="234689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C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41" name="CuadroTexto 140"/>
            <p:cNvSpPr txBox="1"/>
            <p:nvPr/>
          </p:nvSpPr>
          <p:spPr>
            <a:xfrm>
              <a:off x="3052396" y="3544771"/>
              <a:ext cx="234689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D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42" name="CuadroTexto 141"/>
            <p:cNvSpPr txBox="1"/>
            <p:nvPr/>
          </p:nvSpPr>
          <p:spPr>
            <a:xfrm>
              <a:off x="3630246" y="3544771"/>
              <a:ext cx="228183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>
                  <a:solidFill>
                    <a:srgbClr val="000000"/>
                  </a:solidFill>
                </a:rPr>
                <a:t>E</a:t>
              </a:r>
            </a:p>
          </p:txBody>
        </p:sp>
        <p:sp>
          <p:nvSpPr>
            <p:cNvPr id="143" name="CuadroTexto 142"/>
            <p:cNvSpPr txBox="1"/>
            <p:nvPr/>
          </p:nvSpPr>
          <p:spPr>
            <a:xfrm>
              <a:off x="969998" y="88970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5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44" name="CuadroTexto 143"/>
            <p:cNvSpPr txBox="1"/>
            <p:nvPr/>
          </p:nvSpPr>
          <p:spPr>
            <a:xfrm>
              <a:off x="953429" y="14864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4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45" name="CuadroTexto 144"/>
            <p:cNvSpPr txBox="1"/>
            <p:nvPr/>
          </p:nvSpPr>
          <p:spPr>
            <a:xfrm>
              <a:off x="953429" y="19755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3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46" name="CuadroTexto 145"/>
            <p:cNvSpPr txBox="1"/>
            <p:nvPr/>
          </p:nvSpPr>
          <p:spPr>
            <a:xfrm>
              <a:off x="936860" y="25089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2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  <p:sp>
          <p:nvSpPr>
            <p:cNvPr id="147" name="CuadroTexto 146"/>
            <p:cNvSpPr txBox="1"/>
            <p:nvPr/>
          </p:nvSpPr>
          <p:spPr>
            <a:xfrm>
              <a:off x="936860" y="3067756"/>
              <a:ext cx="215028" cy="281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400" dirty="0" smtClean="0">
                  <a:solidFill>
                    <a:srgbClr val="000000"/>
                  </a:solidFill>
                </a:rPr>
                <a:t>1</a:t>
              </a:r>
              <a:endParaRPr lang="es-ES" sz="14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808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anexo para el profesor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5" name="Elipse 74"/>
          <p:cNvSpPr/>
          <p:nvPr/>
        </p:nvSpPr>
        <p:spPr>
          <a:xfrm>
            <a:off x="568115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4" name="Elipse 83"/>
          <p:cNvSpPr/>
          <p:nvPr/>
        </p:nvSpPr>
        <p:spPr>
          <a:xfrm>
            <a:off x="1148039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5" name="Elipse 84"/>
          <p:cNvSpPr/>
          <p:nvPr/>
        </p:nvSpPr>
        <p:spPr>
          <a:xfrm>
            <a:off x="1753449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6" name="Elipse 85"/>
          <p:cNvSpPr/>
          <p:nvPr/>
        </p:nvSpPr>
        <p:spPr>
          <a:xfrm>
            <a:off x="2405381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Elipse 86"/>
          <p:cNvSpPr/>
          <p:nvPr/>
        </p:nvSpPr>
        <p:spPr>
          <a:xfrm>
            <a:off x="3099648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8" name="Elipse 87"/>
          <p:cNvSpPr/>
          <p:nvPr/>
        </p:nvSpPr>
        <p:spPr>
          <a:xfrm>
            <a:off x="3760049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Elipse 88"/>
          <p:cNvSpPr/>
          <p:nvPr/>
        </p:nvSpPr>
        <p:spPr>
          <a:xfrm>
            <a:off x="4445848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Elipse 89"/>
          <p:cNvSpPr/>
          <p:nvPr/>
        </p:nvSpPr>
        <p:spPr>
          <a:xfrm>
            <a:off x="5131648" y="1564019"/>
            <a:ext cx="427524" cy="43180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0" name="Agrupar 39"/>
          <p:cNvGrpSpPr/>
          <p:nvPr/>
        </p:nvGrpSpPr>
        <p:grpSpPr>
          <a:xfrm>
            <a:off x="487639" y="2182081"/>
            <a:ext cx="660400" cy="626534"/>
            <a:chOff x="1642533" y="2887133"/>
            <a:chExt cx="508000" cy="508000"/>
          </a:xfrm>
        </p:grpSpPr>
        <p:sp>
          <p:nvSpPr>
            <p:cNvPr id="3" name="Rectángulo 2"/>
            <p:cNvSpPr/>
            <p:nvPr/>
          </p:nvSpPr>
          <p:spPr>
            <a:xfrm>
              <a:off x="1642533" y="2887133"/>
              <a:ext cx="508000" cy="50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1" name="Imagen 90" descr="TIE_Figh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138" y="2898986"/>
              <a:ext cx="459395" cy="496147"/>
            </a:xfrm>
            <a:prstGeom prst="rect">
              <a:avLst/>
            </a:prstGeom>
          </p:spPr>
        </p:pic>
      </p:grpSp>
      <p:grpSp>
        <p:nvGrpSpPr>
          <p:cNvPr id="95" name="Agrupar 94"/>
          <p:cNvGrpSpPr/>
          <p:nvPr/>
        </p:nvGrpSpPr>
        <p:grpSpPr>
          <a:xfrm>
            <a:off x="1393571" y="2182081"/>
            <a:ext cx="618067" cy="626534"/>
            <a:chOff x="1642533" y="2887133"/>
            <a:chExt cx="508000" cy="508000"/>
          </a:xfrm>
        </p:grpSpPr>
        <p:sp>
          <p:nvSpPr>
            <p:cNvPr id="96" name="Rectángulo 95"/>
            <p:cNvSpPr/>
            <p:nvPr/>
          </p:nvSpPr>
          <p:spPr>
            <a:xfrm>
              <a:off x="1642533" y="2887133"/>
              <a:ext cx="508000" cy="50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7" name="Imagen 96" descr="TIE_Figh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138" y="2898986"/>
              <a:ext cx="459395" cy="496147"/>
            </a:xfrm>
            <a:prstGeom prst="rect">
              <a:avLst/>
            </a:prstGeom>
          </p:spPr>
        </p:pic>
      </p:grpSp>
      <p:grpSp>
        <p:nvGrpSpPr>
          <p:cNvPr id="104" name="Agrupar 103"/>
          <p:cNvGrpSpPr/>
          <p:nvPr/>
        </p:nvGrpSpPr>
        <p:grpSpPr>
          <a:xfrm>
            <a:off x="2164038" y="2196700"/>
            <a:ext cx="618067" cy="626534"/>
            <a:chOff x="1642533" y="2887133"/>
            <a:chExt cx="508000" cy="508000"/>
          </a:xfrm>
        </p:grpSpPr>
        <p:sp>
          <p:nvSpPr>
            <p:cNvPr id="105" name="Rectángulo 104"/>
            <p:cNvSpPr/>
            <p:nvPr/>
          </p:nvSpPr>
          <p:spPr>
            <a:xfrm>
              <a:off x="1642533" y="2887133"/>
              <a:ext cx="508000" cy="50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6" name="Imagen 105" descr="TIE_Figh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138" y="2898986"/>
              <a:ext cx="459395" cy="496147"/>
            </a:xfrm>
            <a:prstGeom prst="rect">
              <a:avLst/>
            </a:prstGeom>
          </p:spPr>
        </p:pic>
      </p:grpSp>
      <p:grpSp>
        <p:nvGrpSpPr>
          <p:cNvPr id="107" name="Agrupar 106"/>
          <p:cNvGrpSpPr/>
          <p:nvPr/>
        </p:nvGrpSpPr>
        <p:grpSpPr>
          <a:xfrm>
            <a:off x="2985305" y="2182081"/>
            <a:ext cx="618067" cy="626534"/>
            <a:chOff x="1642533" y="2887133"/>
            <a:chExt cx="508000" cy="508000"/>
          </a:xfrm>
        </p:grpSpPr>
        <p:sp>
          <p:nvSpPr>
            <p:cNvPr id="108" name="Rectángulo 107"/>
            <p:cNvSpPr/>
            <p:nvPr/>
          </p:nvSpPr>
          <p:spPr>
            <a:xfrm>
              <a:off x="1642533" y="2887133"/>
              <a:ext cx="508000" cy="5080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09" name="Imagen 108" descr="TIE_Fighter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138" y="2898986"/>
              <a:ext cx="459395" cy="496147"/>
            </a:xfrm>
            <a:prstGeom prst="rect">
              <a:avLst/>
            </a:prstGeom>
          </p:spPr>
        </p:pic>
      </p:grpSp>
      <p:grpSp>
        <p:nvGrpSpPr>
          <p:cNvPr id="42" name="Agrupar 41"/>
          <p:cNvGrpSpPr/>
          <p:nvPr/>
        </p:nvGrpSpPr>
        <p:grpSpPr>
          <a:xfrm>
            <a:off x="3878581" y="2135116"/>
            <a:ext cx="720000" cy="720000"/>
            <a:chOff x="4711742" y="2658533"/>
            <a:chExt cx="651890" cy="651934"/>
          </a:xfrm>
        </p:grpSpPr>
        <p:sp>
          <p:nvSpPr>
            <p:cNvPr id="111" name="Rectángulo 110"/>
            <p:cNvSpPr/>
            <p:nvPr/>
          </p:nvSpPr>
          <p:spPr>
            <a:xfrm>
              <a:off x="4711742" y="2658533"/>
              <a:ext cx="618067" cy="6265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41" name="Imagen 40" descr="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632" y="2675467"/>
              <a:ext cx="635000" cy="635000"/>
            </a:xfrm>
            <a:prstGeom prst="rect">
              <a:avLst/>
            </a:prstGeom>
          </p:spPr>
        </p:pic>
      </p:grpSp>
      <p:grpSp>
        <p:nvGrpSpPr>
          <p:cNvPr id="149" name="Agrupar 148"/>
          <p:cNvGrpSpPr/>
          <p:nvPr/>
        </p:nvGrpSpPr>
        <p:grpSpPr>
          <a:xfrm>
            <a:off x="4695657" y="2135116"/>
            <a:ext cx="720000" cy="720000"/>
            <a:chOff x="4711742" y="2658533"/>
            <a:chExt cx="651890" cy="651934"/>
          </a:xfrm>
        </p:grpSpPr>
        <p:sp>
          <p:nvSpPr>
            <p:cNvPr id="150" name="Rectángulo 149"/>
            <p:cNvSpPr/>
            <p:nvPr/>
          </p:nvSpPr>
          <p:spPr>
            <a:xfrm>
              <a:off x="4711742" y="2658533"/>
              <a:ext cx="618067" cy="6265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1" name="Imagen 150" descr="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632" y="2675467"/>
              <a:ext cx="635000" cy="635000"/>
            </a:xfrm>
            <a:prstGeom prst="rect">
              <a:avLst/>
            </a:prstGeom>
          </p:spPr>
        </p:pic>
      </p:grpSp>
      <p:grpSp>
        <p:nvGrpSpPr>
          <p:cNvPr id="152" name="Agrupar 151"/>
          <p:cNvGrpSpPr/>
          <p:nvPr/>
        </p:nvGrpSpPr>
        <p:grpSpPr>
          <a:xfrm>
            <a:off x="5559172" y="2135116"/>
            <a:ext cx="720000" cy="720000"/>
            <a:chOff x="4711742" y="2658533"/>
            <a:chExt cx="651890" cy="651934"/>
          </a:xfrm>
        </p:grpSpPr>
        <p:sp>
          <p:nvSpPr>
            <p:cNvPr id="153" name="Rectángulo 152"/>
            <p:cNvSpPr/>
            <p:nvPr/>
          </p:nvSpPr>
          <p:spPr>
            <a:xfrm>
              <a:off x="4711742" y="2658533"/>
              <a:ext cx="618067" cy="6265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4" name="Imagen 153" descr="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632" y="2675467"/>
              <a:ext cx="635000" cy="635000"/>
            </a:xfrm>
            <a:prstGeom prst="rect">
              <a:avLst/>
            </a:prstGeom>
          </p:spPr>
        </p:pic>
      </p:grpSp>
      <p:grpSp>
        <p:nvGrpSpPr>
          <p:cNvPr id="155" name="Agrupar 154"/>
          <p:cNvGrpSpPr/>
          <p:nvPr/>
        </p:nvGrpSpPr>
        <p:grpSpPr>
          <a:xfrm>
            <a:off x="6477848" y="2152050"/>
            <a:ext cx="720000" cy="720000"/>
            <a:chOff x="4711742" y="2658533"/>
            <a:chExt cx="651890" cy="651934"/>
          </a:xfrm>
        </p:grpSpPr>
        <p:sp>
          <p:nvSpPr>
            <p:cNvPr id="156" name="Rectángulo 155"/>
            <p:cNvSpPr/>
            <p:nvPr/>
          </p:nvSpPr>
          <p:spPr>
            <a:xfrm>
              <a:off x="4711742" y="2658533"/>
              <a:ext cx="618067" cy="62653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57" name="Imagen 156" descr="fighter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632" y="2675467"/>
              <a:ext cx="635000" cy="635000"/>
            </a:xfrm>
            <a:prstGeom prst="rect">
              <a:avLst/>
            </a:prstGeom>
          </p:spPr>
        </p:pic>
      </p:grpSp>
      <p:sp>
        <p:nvSpPr>
          <p:cNvPr id="44" name="Rectángulo 43"/>
          <p:cNvSpPr/>
          <p:nvPr/>
        </p:nvSpPr>
        <p:spPr>
          <a:xfrm>
            <a:off x="462596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58" name="Rectángulo 157"/>
          <p:cNvSpPr/>
          <p:nvPr/>
        </p:nvSpPr>
        <p:spPr>
          <a:xfrm>
            <a:off x="1165330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59" name="Rectángulo 158"/>
          <p:cNvSpPr/>
          <p:nvPr/>
        </p:nvSpPr>
        <p:spPr>
          <a:xfrm>
            <a:off x="1901931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0" name="Rectángulo 159"/>
          <p:cNvSpPr/>
          <p:nvPr/>
        </p:nvSpPr>
        <p:spPr>
          <a:xfrm>
            <a:off x="2659339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1" name="Rectángulo 160"/>
          <p:cNvSpPr/>
          <p:nvPr/>
        </p:nvSpPr>
        <p:spPr>
          <a:xfrm>
            <a:off x="3400215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2" name="Rectángulo 161"/>
          <p:cNvSpPr/>
          <p:nvPr/>
        </p:nvSpPr>
        <p:spPr>
          <a:xfrm>
            <a:off x="4179107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3" name="Rectángulo 162"/>
          <p:cNvSpPr/>
          <p:nvPr/>
        </p:nvSpPr>
        <p:spPr>
          <a:xfrm>
            <a:off x="4941462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4" name="Rectángulo 163"/>
          <p:cNvSpPr/>
          <p:nvPr/>
        </p:nvSpPr>
        <p:spPr>
          <a:xfrm>
            <a:off x="5678063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5" name="Rectángulo 164"/>
          <p:cNvSpPr/>
          <p:nvPr/>
        </p:nvSpPr>
        <p:spPr>
          <a:xfrm>
            <a:off x="6397730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6" name="Rectángulo 165"/>
          <p:cNvSpPr/>
          <p:nvPr/>
        </p:nvSpPr>
        <p:spPr>
          <a:xfrm>
            <a:off x="7194359" y="2988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7" name="Rectángulo 166"/>
          <p:cNvSpPr/>
          <p:nvPr/>
        </p:nvSpPr>
        <p:spPr>
          <a:xfrm>
            <a:off x="470708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8" name="Rectángulo 167"/>
          <p:cNvSpPr/>
          <p:nvPr/>
        </p:nvSpPr>
        <p:spPr>
          <a:xfrm>
            <a:off x="1173442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69" name="Rectángulo 168"/>
          <p:cNvSpPr/>
          <p:nvPr/>
        </p:nvSpPr>
        <p:spPr>
          <a:xfrm>
            <a:off x="1910043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0" name="Rectángulo 169"/>
          <p:cNvSpPr/>
          <p:nvPr/>
        </p:nvSpPr>
        <p:spPr>
          <a:xfrm>
            <a:off x="2667451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1" name="Rectángulo 170"/>
          <p:cNvSpPr/>
          <p:nvPr/>
        </p:nvSpPr>
        <p:spPr>
          <a:xfrm>
            <a:off x="3408327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2" name="Rectángulo 171"/>
          <p:cNvSpPr/>
          <p:nvPr/>
        </p:nvSpPr>
        <p:spPr>
          <a:xfrm>
            <a:off x="4187219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3" name="Rectángulo 172"/>
          <p:cNvSpPr/>
          <p:nvPr/>
        </p:nvSpPr>
        <p:spPr>
          <a:xfrm>
            <a:off x="4949574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4" name="Rectángulo 173"/>
          <p:cNvSpPr/>
          <p:nvPr/>
        </p:nvSpPr>
        <p:spPr>
          <a:xfrm>
            <a:off x="5686175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5" name="Rectángulo 174"/>
          <p:cNvSpPr/>
          <p:nvPr/>
        </p:nvSpPr>
        <p:spPr>
          <a:xfrm>
            <a:off x="6405842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6" name="Rectángulo 175"/>
          <p:cNvSpPr/>
          <p:nvPr/>
        </p:nvSpPr>
        <p:spPr>
          <a:xfrm>
            <a:off x="7202471" y="3750718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7" name="Rectángulo 176"/>
          <p:cNvSpPr/>
          <p:nvPr/>
        </p:nvSpPr>
        <p:spPr>
          <a:xfrm>
            <a:off x="475790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8" name="Rectángulo 177"/>
          <p:cNvSpPr/>
          <p:nvPr/>
        </p:nvSpPr>
        <p:spPr>
          <a:xfrm>
            <a:off x="1178524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79" name="Rectángulo 178"/>
          <p:cNvSpPr/>
          <p:nvPr/>
        </p:nvSpPr>
        <p:spPr>
          <a:xfrm>
            <a:off x="1915125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0" name="Rectángulo 179"/>
          <p:cNvSpPr/>
          <p:nvPr/>
        </p:nvSpPr>
        <p:spPr>
          <a:xfrm>
            <a:off x="2672533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1" name="Rectángulo 180"/>
          <p:cNvSpPr/>
          <p:nvPr/>
        </p:nvSpPr>
        <p:spPr>
          <a:xfrm>
            <a:off x="3413409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2" name="Rectángulo 181"/>
          <p:cNvSpPr/>
          <p:nvPr/>
        </p:nvSpPr>
        <p:spPr>
          <a:xfrm>
            <a:off x="4192301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3" name="Rectángulo 182"/>
          <p:cNvSpPr/>
          <p:nvPr/>
        </p:nvSpPr>
        <p:spPr>
          <a:xfrm>
            <a:off x="4954656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4" name="Rectángulo 183"/>
          <p:cNvSpPr/>
          <p:nvPr/>
        </p:nvSpPr>
        <p:spPr>
          <a:xfrm>
            <a:off x="5691257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5" name="Rectángulo 184"/>
          <p:cNvSpPr/>
          <p:nvPr/>
        </p:nvSpPr>
        <p:spPr>
          <a:xfrm>
            <a:off x="6410924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6" name="Rectángulo 185"/>
          <p:cNvSpPr/>
          <p:nvPr/>
        </p:nvSpPr>
        <p:spPr>
          <a:xfrm>
            <a:off x="7207553" y="4521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7" name="Rectángulo 186"/>
          <p:cNvSpPr/>
          <p:nvPr/>
        </p:nvSpPr>
        <p:spPr>
          <a:xfrm>
            <a:off x="483902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8" name="Rectángulo 187"/>
          <p:cNvSpPr/>
          <p:nvPr/>
        </p:nvSpPr>
        <p:spPr>
          <a:xfrm>
            <a:off x="1186636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89" name="Rectángulo 188"/>
          <p:cNvSpPr/>
          <p:nvPr/>
        </p:nvSpPr>
        <p:spPr>
          <a:xfrm>
            <a:off x="1923237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0" name="Rectángulo 189"/>
          <p:cNvSpPr/>
          <p:nvPr/>
        </p:nvSpPr>
        <p:spPr>
          <a:xfrm>
            <a:off x="2680645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1" name="Rectángulo 190"/>
          <p:cNvSpPr/>
          <p:nvPr/>
        </p:nvSpPr>
        <p:spPr>
          <a:xfrm>
            <a:off x="3421521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2" name="Rectángulo 191"/>
          <p:cNvSpPr/>
          <p:nvPr/>
        </p:nvSpPr>
        <p:spPr>
          <a:xfrm>
            <a:off x="4200413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3" name="Rectángulo 192"/>
          <p:cNvSpPr/>
          <p:nvPr/>
        </p:nvSpPr>
        <p:spPr>
          <a:xfrm>
            <a:off x="4962768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4" name="Rectángulo 193"/>
          <p:cNvSpPr/>
          <p:nvPr/>
        </p:nvSpPr>
        <p:spPr>
          <a:xfrm>
            <a:off x="5699369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5" name="Rectángulo 194"/>
          <p:cNvSpPr/>
          <p:nvPr/>
        </p:nvSpPr>
        <p:spPr>
          <a:xfrm>
            <a:off x="6419036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6" name="Rectángulo 195"/>
          <p:cNvSpPr/>
          <p:nvPr/>
        </p:nvSpPr>
        <p:spPr>
          <a:xfrm>
            <a:off x="7215665" y="5283185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7" name="Rectángulo 196"/>
          <p:cNvSpPr/>
          <p:nvPr/>
        </p:nvSpPr>
        <p:spPr>
          <a:xfrm>
            <a:off x="500835" y="6045187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  <p:sp>
        <p:nvSpPr>
          <p:cNvPr id="198" name="Rectángulo 197"/>
          <p:cNvSpPr/>
          <p:nvPr/>
        </p:nvSpPr>
        <p:spPr>
          <a:xfrm>
            <a:off x="1203569" y="6045187"/>
            <a:ext cx="719667" cy="694266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>
                <a:solidFill>
                  <a:srgbClr val="000000"/>
                </a:solidFill>
                <a:latin typeface="Avenir Black"/>
                <a:cs typeface="Avenir Black"/>
              </a:rPr>
              <a:t>X</a:t>
            </a:r>
            <a:endParaRPr lang="es-ES" sz="6000" dirty="0">
              <a:solidFill>
                <a:srgbClr val="000000"/>
              </a:solidFill>
              <a:latin typeface="Avenir Black"/>
              <a:cs typeface="Avenir Black"/>
            </a:endParaRPr>
          </a:p>
        </p:txBody>
      </p:sp>
    </p:spTree>
    <p:extLst>
      <p:ext uri="{BB962C8B-B14F-4D97-AF65-F5344CB8AC3E}">
        <p14:creationId xmlns:p14="http://schemas.microsoft.com/office/powerpoint/2010/main" val="181529547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Horizonte.thmx</Template>
  <TotalTime>2600</TotalTime>
  <Words>536</Words>
  <Application>Microsoft Macintosh PowerPoint</Application>
  <PresentationFormat>Presentación en pantalla (4:3)</PresentationFormat>
  <Paragraphs>153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Horizonte</vt:lpstr>
      <vt:lpstr>  STAR WARS</vt:lpstr>
      <vt:lpstr>RESCATANDO REBELDES</vt:lpstr>
      <vt:lpstr>DESTRUCCIÓN</vt:lpstr>
      <vt:lpstr>EL COMBATE SE ACERCA</vt:lpstr>
      <vt:lpstr>¡NOS ATACAN!</vt:lpstr>
      <vt:lpstr>¡PREPARADOS PARA EL COMBATE!</vt:lpstr>
      <vt:lpstr>Presentación de PowerPoint</vt:lpstr>
      <vt:lpstr>anexo para el profesor</vt:lpstr>
      <vt:lpstr>anexo para el profesor</vt:lpstr>
      <vt:lpstr>anexo para el profesor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WARS</dc:title>
  <dc:creator>----</dc:creator>
  <cp:lastModifiedBy>----</cp:lastModifiedBy>
  <cp:revision>41</cp:revision>
  <dcterms:created xsi:type="dcterms:W3CDTF">2016-12-08T21:23:45Z</dcterms:created>
  <dcterms:modified xsi:type="dcterms:W3CDTF">2016-12-10T16:50:34Z</dcterms:modified>
</cp:coreProperties>
</file>